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1" r:id="rId4"/>
  </p:sldMasterIdLst>
  <p:notesMasterIdLst>
    <p:notesMasterId r:id="rId7"/>
  </p:notesMasterIdLst>
  <p:handoutMasterIdLst>
    <p:handoutMasterId r:id="rId8"/>
  </p:handoutMasterIdLst>
  <p:sldIdLst>
    <p:sldId id="264" r:id="rId5"/>
    <p:sldId id="263" r:id="rId6"/>
  </p:sldIdLst>
  <p:sldSz cx="12192000" cy="6858000"/>
  <p:notesSz cx="6819900" cy="99187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6" autoAdjust="0"/>
    <p:restoredTop sz="77483" autoAdjust="0"/>
  </p:normalViewPr>
  <p:slideViewPr>
    <p:cSldViewPr snapToGrid="0">
      <p:cViewPr varScale="1">
        <p:scale>
          <a:sx n="87" d="100"/>
          <a:sy n="87" d="100"/>
        </p:scale>
        <p:origin x="846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7" d="100"/>
          <a:sy n="77" d="100"/>
        </p:scale>
        <p:origin x="379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65138" y="156643"/>
            <a:ext cx="2955290" cy="15388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algn="l">
              <a:defRPr sz="1200"/>
            </a:lvl1pPr>
          </a:lstStyle>
          <a:p>
            <a:endParaRPr lang="en-US" sz="1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574865" y="156643"/>
            <a:ext cx="2772000" cy="15388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algn="r">
              <a:defRPr sz="1200"/>
            </a:lvl1pPr>
          </a:lstStyle>
          <a:p>
            <a:fld id="{38A3AD34-EEB9-4C9E-BF21-2EA80C15652E}" type="datetimeFigureOut">
              <a:rPr lang="en-US" sz="1000"/>
              <a:pPr/>
              <a:t>5/1/2020</a:t>
            </a:fld>
            <a:endParaRPr lang="en-US" sz="10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65138" y="9686094"/>
            <a:ext cx="2955290" cy="153888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algn="l">
              <a:defRPr sz="1200"/>
            </a:lvl1pPr>
          </a:lstStyle>
          <a:p>
            <a:endParaRPr lang="en-US" sz="1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90865" y="9686094"/>
            <a:ext cx="2556000" cy="153888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algn="r">
              <a:defRPr sz="1200"/>
            </a:lvl1pPr>
          </a:lstStyle>
          <a:p>
            <a:fld id="{09B54FEB-1CC3-4ADA-BC8C-8630FE204E89}" type="slidenum">
              <a:rPr lang="en-US" sz="1000"/>
              <a:pPr/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2690288147"/>
      </p:ext>
    </p:extLst>
  </p:cSld>
  <p:clrMap bg1="lt1" tx1="dk1" bg2="lt2" tx2="dk2" accent1="accent1" accent2="accent2" accent3="accent3" accent4="accent4" accent5="accent5" accent6="accent6" hlink="hlink" folHlink="folHlink"/>
  <p:extLst mod="1">
    <p:ext uri="{56416CCD-93CA-4268-BC5B-53C4BB910035}">
      <p15:sldGuideLst xmlns:p15="http://schemas.microsoft.com/office/powerpoint/2012/main">
        <p15:guide id="1" pos="234" userDrawn="1">
          <p15:clr>
            <a:srgbClr val="C35EA4"/>
          </p15:clr>
        </p15:guide>
        <p15:guide id="2" pos="3995" userDrawn="1">
          <p15:clr>
            <a:srgbClr val="C35EA4"/>
          </p15:clr>
        </p15:guide>
        <p15:guide id="3" orient="horz" pos="822" userDrawn="1">
          <p15:clr>
            <a:srgbClr val="C35EA4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429635" y="78718"/>
            <a:ext cx="2955290" cy="153888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algn="r">
              <a:defRPr sz="1000"/>
            </a:lvl1pPr>
          </a:lstStyle>
          <a:p>
            <a:fld id="{4AAE48C0-F8CF-41BB-AD86-35BC16D02E78}" type="datetimeFigureOut">
              <a:rPr lang="en-GB" smtClean="0"/>
              <a:pPr/>
              <a:t>01/05/2020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34976" y="9686094"/>
            <a:ext cx="2955290" cy="153888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algn="l">
              <a:defRPr sz="10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684926" y="9686094"/>
            <a:ext cx="2700000" cy="153888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algn="r">
              <a:defRPr sz="1000"/>
            </a:lvl1pPr>
          </a:lstStyle>
          <a:p>
            <a:fld id="{4B9FA167-6D91-40FB-A5E9-D55076958A4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34976" y="4609578"/>
            <a:ext cx="5949950" cy="468473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474739" y="78718"/>
            <a:ext cx="2756758" cy="144000"/>
          </a:xfrm>
          <a:prstGeom prst="rect">
            <a:avLst/>
          </a:prstGeom>
        </p:spPr>
        <p:txBody>
          <a:bodyPr vert="horz" lIns="0" tIns="0" rIns="0" bIns="0" rtlCol="0"/>
          <a:lstStyle>
            <a:lvl1pPr algn="l">
              <a:defRPr sz="1000"/>
            </a:lvl1pPr>
          </a:lstStyle>
          <a:p>
            <a:endParaRPr lang="en-GB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944563"/>
            <a:ext cx="5949950" cy="3348037"/>
          </a:xfrm>
          <a:prstGeom prst="rect">
            <a:avLst/>
          </a:prstGeom>
          <a:noFill/>
          <a:ln w="3175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813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7800" marR="0" indent="-177800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Arial" panose="020B0604020202020204" pitchFamily="34" charset="0"/>
      <a:buChar char="•"/>
      <a:tabLst/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57188" marR="0" indent="-179388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Danske Text" panose="00000400000000000000" pitchFamily="2" charset="0"/>
      <a:buChar char="−"/>
      <a:tabLst/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447675" marR="0" indent="-90488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Danske Text" panose="00000400000000000000" pitchFamily="2" charset="0"/>
      <a:buChar char="∙"/>
      <a:tabLst/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627063" marR="0" indent="-92075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Danske Text" panose="00000400000000000000" pitchFamily="2" charset="0"/>
      <a:buChar char="∙"/>
      <a:tabLst/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808038" marR="0" indent="-93663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Danske Text" panose="00000400000000000000" pitchFamily="2" charset="0"/>
      <a:buChar char="∙"/>
      <a:tabLst/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 mod="1">
    <p:ext uri="{620B2872-D7B9-4A21-9093-7833F8D536E1}">
      <p15:sldGuideLst xmlns:p15="http://schemas.microsoft.com/office/powerpoint/2012/main">
        <p15:guide id="1" orient="horz" pos="2896" userDrawn="1">
          <p15:clr>
            <a:srgbClr val="F26B43"/>
          </p15:clr>
        </p15:guide>
        <p15:guide id="2" orient="horz" pos="595" userDrawn="1">
          <p15:clr>
            <a:srgbClr val="F26B43"/>
          </p15:clr>
        </p15:guide>
        <p15:guide id="3" pos="279" userDrawn="1">
          <p15:clr>
            <a:srgbClr val="F26B43"/>
          </p15:clr>
        </p15:guide>
        <p15:guide id="4" pos="4021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57188" y="534988"/>
            <a:ext cx="6145212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58774" y="4228872"/>
            <a:ext cx="6143626" cy="184666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FA167-6D91-40FB-A5E9-D55076958A4E}" type="slidenum">
              <a:rPr lang="da-DK" smtClean="0"/>
              <a:pPr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68263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FA167-6D91-40FB-A5E9-D55076958A4E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7855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Page – Intern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ctrTitle" hasCustomPrompt="1"/>
          </p:nvPr>
        </p:nvSpPr>
        <p:spPr>
          <a:xfrm>
            <a:off x="431800" y="4074530"/>
            <a:ext cx="11340000" cy="900000"/>
          </a:xfrm>
          <a:prstGeom prst="rect">
            <a:avLst/>
          </a:prstGeom>
        </p:spPr>
        <p:txBody>
          <a:bodyPr wrap="square" anchor="b" anchorCtr="0">
            <a:noAutofit/>
          </a:bodyPr>
          <a:lstStyle>
            <a:lvl1pPr algn="l">
              <a:lnSpc>
                <a:spcPct val="90000"/>
              </a:lnSpc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GB" dirty="0" smtClean="0"/>
              <a:t>Click to add presentation title – subtitle </a:t>
            </a:r>
            <a:br>
              <a:rPr lang="en-GB" dirty="0" smtClean="0"/>
            </a:br>
            <a:r>
              <a:rPr lang="en-GB" dirty="0" smtClean="0"/>
              <a:t>– max. two lines</a:t>
            </a:r>
            <a:endParaRPr lang="en-GB" dirty="0"/>
          </a:p>
        </p:txBody>
      </p:sp>
      <p:sp>
        <p:nvSpPr>
          <p:cNvPr id="3" name="SUBTITLE placeholder 1"/>
          <p:cNvSpPr>
            <a:spLocks noGrp="1"/>
          </p:cNvSpPr>
          <p:nvPr>
            <p:ph type="subTitle" idx="1" hasCustomPrompt="1"/>
          </p:nvPr>
        </p:nvSpPr>
        <p:spPr>
          <a:xfrm>
            <a:off x="431800" y="5077820"/>
            <a:ext cx="11340000" cy="184666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 algn="l">
              <a:spcAft>
                <a:spcPts val="0"/>
              </a:spcAft>
              <a:buNone/>
              <a:defRPr sz="1200" baseline="0">
                <a:solidFill>
                  <a:schemeClr val="tx2"/>
                </a:solidFill>
                <a:latin typeface="Danske Text" panose="000004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dirty="0" smtClean="0"/>
              <a:t>Click to add document type / audience / date [</a:t>
            </a:r>
            <a:r>
              <a:rPr lang="en-GB" dirty="0" err="1" smtClean="0"/>
              <a:t>dd</a:t>
            </a:r>
            <a:r>
              <a:rPr lang="en-GB" dirty="0" smtClean="0"/>
              <a:t> </a:t>
            </a:r>
            <a:r>
              <a:rPr lang="en-GB" dirty="0" err="1" smtClean="0"/>
              <a:t>mmmm</a:t>
            </a:r>
            <a:r>
              <a:rPr lang="en-GB" dirty="0" smtClean="0"/>
              <a:t> </a:t>
            </a:r>
            <a:r>
              <a:rPr lang="en-GB" dirty="0" err="1" smtClean="0"/>
              <a:t>yyyy</a:t>
            </a:r>
            <a:r>
              <a:rPr lang="en-GB" dirty="0" smtClean="0"/>
              <a:t>]</a:t>
            </a:r>
          </a:p>
        </p:txBody>
      </p:sp>
      <p:pic>
        <p:nvPicPr>
          <p:cNvPr id="9" name="Danske Bank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7633" y="253006"/>
            <a:ext cx="1884167" cy="246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20998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2" orient="horz" pos="2567" userDrawn="1">
          <p15:clr>
            <a:srgbClr val="F26B43"/>
          </p15:clr>
        </p15:guide>
        <p15:guide id="3" orient="horz" pos="3198" userDrawn="1">
          <p15:clr>
            <a:srgbClr val="F26B43"/>
          </p15:clr>
        </p15:guide>
        <p15:guide id="7" orient="horz" pos="3135" userDrawn="1">
          <p15:clr>
            <a:srgbClr val="F26B43"/>
          </p15:clr>
        </p15:guide>
        <p15:guide id="8" orient="horz" pos="3315" userDrawn="1">
          <p15:clr>
            <a:srgbClr val="F26B43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s – wid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UBTITLE placeholder 1"/>
          <p:cNvSpPr>
            <a:spLocks noGrp="1"/>
          </p:cNvSpPr>
          <p:nvPr>
            <p:ph type="body" sz="quarter" idx="43" hasCustomPrompt="1"/>
          </p:nvPr>
        </p:nvSpPr>
        <p:spPr>
          <a:xfrm>
            <a:off x="432198" y="465085"/>
            <a:ext cx="8388000" cy="184666"/>
          </a:xfrm>
        </p:spPr>
        <p:txBody>
          <a:bodyPr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rgbClr val="7B8185"/>
                </a:solidFill>
                <a:latin typeface="+mn-lt"/>
              </a:defRPr>
            </a:lvl1pPr>
            <a:lvl2pPr marL="180612" indent="0">
              <a:buFontTx/>
              <a:buNone/>
              <a:defRPr/>
            </a:lvl2pPr>
            <a:lvl3pPr marL="360000" indent="0">
              <a:buFontTx/>
              <a:buNone/>
              <a:defRPr/>
            </a:lvl3pPr>
            <a:lvl4pPr marL="540000" indent="0">
              <a:buFontTx/>
              <a:buNone/>
              <a:defRPr/>
            </a:lvl4pPr>
            <a:lvl5pPr marL="7200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subtitle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32198" y="727199"/>
            <a:ext cx="11340000" cy="684000"/>
          </a:xfrm>
        </p:spPr>
        <p:txBody>
          <a:bodyPr bIns="0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add Slide Title – increase font size for large audience – max. two lines</a:t>
            </a:r>
            <a:endParaRPr lang="en-GB" dirty="0"/>
          </a:p>
        </p:txBody>
      </p:sp>
      <p:sp>
        <p:nvSpPr>
          <p:cNvPr id="4" name="DESCRIPTION Placeholder 1"/>
          <p:cNvSpPr>
            <a:spLocks noGrp="1"/>
          </p:cNvSpPr>
          <p:nvPr>
            <p:ph type="body" sz="quarter" idx="71" hasCustomPrompt="1"/>
          </p:nvPr>
        </p:nvSpPr>
        <p:spPr>
          <a:xfrm>
            <a:off x="432198" y="1522800"/>
            <a:ext cx="3636000" cy="246221"/>
          </a:xfrm>
        </p:spPr>
        <p:txBody>
          <a:bodyPr bIns="0">
            <a:noAutofit/>
          </a:bodyPr>
          <a:lstStyle>
            <a:lvl1pPr marL="0" indent="0">
              <a:buNone/>
              <a:defRPr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Add description max 1line</a:t>
            </a:r>
          </a:p>
        </p:txBody>
      </p:sp>
      <p:sp>
        <p:nvSpPr>
          <p:cNvPr id="9" name="CONTENT Placeholder 1"/>
          <p:cNvSpPr>
            <a:spLocks noGrp="1"/>
          </p:cNvSpPr>
          <p:nvPr>
            <p:ph sz="quarter" idx="72"/>
          </p:nvPr>
        </p:nvSpPr>
        <p:spPr>
          <a:xfrm>
            <a:off x="432198" y="1800000"/>
            <a:ext cx="3636000" cy="4608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DESCRIPTION Placeholder 2"/>
          <p:cNvSpPr>
            <a:spLocks noGrp="1"/>
          </p:cNvSpPr>
          <p:nvPr>
            <p:ph type="body" sz="quarter" idx="73" hasCustomPrompt="1"/>
          </p:nvPr>
        </p:nvSpPr>
        <p:spPr>
          <a:xfrm>
            <a:off x="4284198" y="1522800"/>
            <a:ext cx="7488000" cy="246221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b="1">
                <a:solidFill>
                  <a:srgbClr val="003755"/>
                </a:solidFill>
              </a:defRPr>
            </a:lvl1pPr>
          </a:lstStyle>
          <a:p>
            <a:pPr lvl="0"/>
            <a:r>
              <a:rPr lang="en-US" dirty="0" smtClean="0"/>
              <a:t>Add description max 1line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quarter" idx="74"/>
          </p:nvPr>
        </p:nvSpPr>
        <p:spPr>
          <a:xfrm>
            <a:off x="4284198" y="1800000"/>
            <a:ext cx="7488000" cy="4608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5" name="SOURCE placeholder 1"/>
          <p:cNvSpPr>
            <a:spLocks noGrp="1"/>
          </p:cNvSpPr>
          <p:nvPr>
            <p:ph type="body" sz="quarter" idx="68" hasCustomPrompt="1"/>
          </p:nvPr>
        </p:nvSpPr>
        <p:spPr>
          <a:xfrm>
            <a:off x="432198" y="6634236"/>
            <a:ext cx="7704000" cy="123111"/>
          </a:xfrm>
        </p:spPr>
        <p:txBody>
          <a:bodyPr bIns="0" anchor="b" anchorCtr="0">
            <a:spAutoFit/>
          </a:bodyPr>
          <a:lstStyle>
            <a:lvl1pPr marL="360363" indent="-360363">
              <a:spcBef>
                <a:spcPts val="0"/>
              </a:spcBef>
              <a:buFontTx/>
              <a:buNone/>
              <a:tabLst>
                <a:tab pos="360363" algn="l"/>
              </a:tabLst>
              <a:defRPr sz="800"/>
            </a:lvl1pPr>
            <a:lvl2pPr marL="360363" indent="-360363">
              <a:buNone/>
              <a:defRPr/>
            </a:lvl2pPr>
          </a:lstStyle>
          <a:p>
            <a:pPr lvl="0"/>
            <a:r>
              <a:rPr lang="en-US" dirty="0" smtClean="0"/>
              <a:t>Source:</a:t>
            </a:r>
          </a:p>
        </p:txBody>
      </p:sp>
      <p:sp>
        <p:nvSpPr>
          <p:cNvPr id="5" name="Date Placeholder"/>
          <p:cNvSpPr>
            <a:spLocks noGrp="1"/>
          </p:cNvSpPr>
          <p:nvPr>
            <p:ph type="dt" sz="half" idx="69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Footer Placeholder"/>
          <p:cNvSpPr>
            <a:spLocks noGrp="1"/>
          </p:cNvSpPr>
          <p:nvPr>
            <p:ph type="ftr" sz="quarter" idx="70"/>
          </p:nvPr>
        </p:nvSpPr>
        <p:spPr>
          <a:xfrm>
            <a:off x="8155320" y="6649625"/>
            <a:ext cx="3276000" cy="107722"/>
          </a:xfrm>
        </p:spPr>
        <p:txBody>
          <a:bodyPr bIns="0">
            <a:spAutoFit/>
          </a:bodyPr>
          <a:lstStyle/>
          <a:p>
            <a:endParaRPr lang="en-US" dirty="0"/>
          </a:p>
        </p:txBody>
      </p:sp>
      <p:sp>
        <p:nvSpPr>
          <p:cNvPr id="48" name="Slide Number Placeholder"/>
          <p:cNvSpPr txBox="1">
            <a:spLocks/>
          </p:cNvSpPr>
          <p:nvPr userDrawn="1"/>
        </p:nvSpPr>
        <p:spPr>
          <a:xfrm>
            <a:off x="11376197" y="6649624"/>
            <a:ext cx="396000" cy="107722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5F008E4-3560-43CF-89A1-9929632734E7}" type="slidenum">
              <a:rPr lang="en-GB" sz="700" smtClean="0">
                <a:solidFill>
                  <a:srgbClr val="7B8185"/>
                </a:solidFill>
              </a:rPr>
              <a:pPr/>
              <a:t>‹#›</a:t>
            </a:fld>
            <a:endParaRPr lang="en-GB" sz="700" dirty="0">
              <a:solidFill>
                <a:srgbClr val="7B8185"/>
              </a:solidFill>
            </a:endParaRPr>
          </a:p>
        </p:txBody>
      </p:sp>
      <p:pic>
        <p:nvPicPr>
          <p:cNvPr id="18" name="Danske Bank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0387" y="250748"/>
            <a:ext cx="1511811" cy="197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47842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569">
          <p15:clr>
            <a:srgbClr val="F26B43"/>
          </p15:clr>
        </p15:guide>
        <p15:guide id="2" orient="horz" pos="411">
          <p15:clr>
            <a:srgbClr val="F26B43"/>
          </p15:clr>
        </p15:guide>
        <p15:guide id="3" orient="horz" pos="292">
          <p15:clr>
            <a:srgbClr val="F26B43"/>
          </p15:clr>
        </p15:guide>
        <p15:guide id="4" orient="horz" pos="4179" userDrawn="1">
          <p15:clr>
            <a:srgbClr val="F26B43"/>
          </p15:clr>
        </p15:guide>
        <p15:guide id="5" pos="2696">
          <p15:clr>
            <a:srgbClr val="F26B43"/>
          </p15:clr>
        </p15:guide>
        <p15:guide id="7" orient="horz" pos="1115">
          <p15:clr>
            <a:srgbClr val="F26B43"/>
          </p15:clr>
        </p15:guide>
        <p15:guide id="8" orient="horz" pos="4258">
          <p15:clr>
            <a:srgbClr val="F26B43"/>
          </p15:clr>
        </p15:guide>
        <p15:guide id="9" orient="horz" pos="1133" userDrawn="1">
          <p15:clr>
            <a:srgbClr val="F26B43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s – wide lef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UBTITLE placeholder 1"/>
          <p:cNvSpPr>
            <a:spLocks noGrp="1"/>
          </p:cNvSpPr>
          <p:nvPr>
            <p:ph type="body" sz="quarter" idx="43" hasCustomPrompt="1"/>
          </p:nvPr>
        </p:nvSpPr>
        <p:spPr>
          <a:xfrm>
            <a:off x="432198" y="465085"/>
            <a:ext cx="8388000" cy="184666"/>
          </a:xfrm>
        </p:spPr>
        <p:txBody>
          <a:bodyPr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rgbClr val="7B8185"/>
                </a:solidFill>
                <a:latin typeface="+mn-lt"/>
              </a:defRPr>
            </a:lvl1pPr>
            <a:lvl2pPr marL="180612" indent="0">
              <a:buFontTx/>
              <a:buNone/>
              <a:defRPr/>
            </a:lvl2pPr>
            <a:lvl3pPr marL="360000" indent="0">
              <a:buFontTx/>
              <a:buNone/>
              <a:defRPr/>
            </a:lvl3pPr>
            <a:lvl4pPr marL="540000" indent="0">
              <a:buFontTx/>
              <a:buNone/>
              <a:defRPr/>
            </a:lvl4pPr>
            <a:lvl5pPr marL="7200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subtitle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32198" y="727199"/>
            <a:ext cx="11340000" cy="684000"/>
          </a:xfrm>
        </p:spPr>
        <p:txBody>
          <a:bodyPr bIns="0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add Slide Title – increase font size for large audience – max. two lines</a:t>
            </a:r>
            <a:endParaRPr lang="en-GB" dirty="0"/>
          </a:p>
        </p:txBody>
      </p:sp>
      <p:sp>
        <p:nvSpPr>
          <p:cNvPr id="4" name="DESCRIPTION Placeholder 1"/>
          <p:cNvSpPr>
            <a:spLocks noGrp="1"/>
          </p:cNvSpPr>
          <p:nvPr>
            <p:ph type="body" sz="quarter" idx="71" hasCustomPrompt="1"/>
          </p:nvPr>
        </p:nvSpPr>
        <p:spPr>
          <a:xfrm>
            <a:off x="432198" y="1522800"/>
            <a:ext cx="7488000" cy="246221"/>
          </a:xfrm>
        </p:spPr>
        <p:txBody>
          <a:bodyPr bIns="0">
            <a:noAutofit/>
          </a:bodyPr>
          <a:lstStyle>
            <a:lvl1pPr marL="0" indent="0">
              <a:buNone/>
              <a:defRPr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Add description max 1line</a:t>
            </a:r>
          </a:p>
        </p:txBody>
      </p:sp>
      <p:sp>
        <p:nvSpPr>
          <p:cNvPr id="9" name="CONTENT Placeholder 1"/>
          <p:cNvSpPr>
            <a:spLocks noGrp="1"/>
          </p:cNvSpPr>
          <p:nvPr>
            <p:ph sz="quarter" idx="72"/>
          </p:nvPr>
        </p:nvSpPr>
        <p:spPr>
          <a:xfrm>
            <a:off x="432198" y="1800000"/>
            <a:ext cx="7488000" cy="4608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DESCRIPTION Placeholder 2"/>
          <p:cNvSpPr>
            <a:spLocks noGrp="1"/>
          </p:cNvSpPr>
          <p:nvPr>
            <p:ph type="body" sz="quarter" idx="73" hasCustomPrompt="1"/>
          </p:nvPr>
        </p:nvSpPr>
        <p:spPr>
          <a:xfrm>
            <a:off x="8136198" y="1522800"/>
            <a:ext cx="3636000" cy="246221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b="1">
                <a:solidFill>
                  <a:srgbClr val="003755"/>
                </a:solidFill>
              </a:defRPr>
            </a:lvl1pPr>
          </a:lstStyle>
          <a:p>
            <a:pPr lvl="0"/>
            <a:r>
              <a:rPr lang="en-US" dirty="0" smtClean="0"/>
              <a:t>Add description max 1line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quarter" idx="74"/>
          </p:nvPr>
        </p:nvSpPr>
        <p:spPr>
          <a:xfrm>
            <a:off x="8136198" y="1800000"/>
            <a:ext cx="3636000" cy="4608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5" name="SOURCE placeholder 1"/>
          <p:cNvSpPr>
            <a:spLocks noGrp="1"/>
          </p:cNvSpPr>
          <p:nvPr>
            <p:ph type="body" sz="quarter" idx="68" hasCustomPrompt="1"/>
          </p:nvPr>
        </p:nvSpPr>
        <p:spPr>
          <a:xfrm>
            <a:off x="432198" y="6634236"/>
            <a:ext cx="7704000" cy="123111"/>
          </a:xfrm>
        </p:spPr>
        <p:txBody>
          <a:bodyPr bIns="0" anchor="b" anchorCtr="0">
            <a:spAutoFit/>
          </a:bodyPr>
          <a:lstStyle>
            <a:lvl1pPr marL="360363" indent="-360363">
              <a:spcBef>
                <a:spcPts val="0"/>
              </a:spcBef>
              <a:buFontTx/>
              <a:buNone/>
              <a:tabLst>
                <a:tab pos="360363" algn="l"/>
              </a:tabLst>
              <a:defRPr sz="800"/>
            </a:lvl1pPr>
            <a:lvl2pPr marL="360363" indent="-360363">
              <a:buNone/>
              <a:defRPr/>
            </a:lvl2pPr>
          </a:lstStyle>
          <a:p>
            <a:pPr lvl="0"/>
            <a:r>
              <a:rPr lang="en-US" dirty="0" smtClean="0"/>
              <a:t>Source:</a:t>
            </a:r>
          </a:p>
        </p:txBody>
      </p:sp>
      <p:sp>
        <p:nvSpPr>
          <p:cNvPr id="5" name="Date Placeholder"/>
          <p:cNvSpPr>
            <a:spLocks noGrp="1"/>
          </p:cNvSpPr>
          <p:nvPr>
            <p:ph type="dt" sz="half" idx="69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Footer Placeholder"/>
          <p:cNvSpPr>
            <a:spLocks noGrp="1"/>
          </p:cNvSpPr>
          <p:nvPr>
            <p:ph type="ftr" sz="quarter" idx="70"/>
          </p:nvPr>
        </p:nvSpPr>
        <p:spPr>
          <a:xfrm>
            <a:off x="8155320" y="6649625"/>
            <a:ext cx="3276000" cy="107722"/>
          </a:xfrm>
        </p:spPr>
        <p:txBody>
          <a:bodyPr bIns="0">
            <a:spAutoFit/>
          </a:bodyPr>
          <a:lstStyle/>
          <a:p>
            <a:endParaRPr lang="en-US" dirty="0"/>
          </a:p>
        </p:txBody>
      </p:sp>
      <p:sp>
        <p:nvSpPr>
          <p:cNvPr id="48" name="Slide Number Placeholder"/>
          <p:cNvSpPr txBox="1">
            <a:spLocks/>
          </p:cNvSpPr>
          <p:nvPr userDrawn="1"/>
        </p:nvSpPr>
        <p:spPr>
          <a:xfrm>
            <a:off x="11376197" y="6649624"/>
            <a:ext cx="396000" cy="107722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5F008E4-3560-43CF-89A1-9929632734E7}" type="slidenum">
              <a:rPr lang="en-GB" sz="700" smtClean="0">
                <a:solidFill>
                  <a:srgbClr val="7B8185"/>
                </a:solidFill>
              </a:rPr>
              <a:pPr/>
              <a:t>‹#›</a:t>
            </a:fld>
            <a:endParaRPr lang="en-GB" sz="700" dirty="0">
              <a:solidFill>
                <a:srgbClr val="7B8185"/>
              </a:solidFill>
            </a:endParaRPr>
          </a:p>
        </p:txBody>
      </p:sp>
      <p:pic>
        <p:nvPicPr>
          <p:cNvPr id="18" name="Danske Bank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0387" y="250748"/>
            <a:ext cx="1511811" cy="197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98089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11">
          <p15:clr>
            <a:srgbClr val="F26B43"/>
          </p15:clr>
        </p15:guide>
        <p15:guide id="2" orient="horz" pos="292">
          <p15:clr>
            <a:srgbClr val="F26B43"/>
          </p15:clr>
        </p15:guide>
        <p15:guide id="3" orient="horz" pos="4178">
          <p15:clr>
            <a:srgbClr val="F26B43"/>
          </p15:clr>
        </p15:guide>
        <p15:guide id="4" pos="4996">
          <p15:clr>
            <a:srgbClr val="F26B43"/>
          </p15:clr>
        </p15:guide>
        <p15:guide id="5" pos="5124">
          <p15:clr>
            <a:srgbClr val="F26B43"/>
          </p15:clr>
        </p15:guide>
        <p15:guide id="7" orient="horz" pos="1115">
          <p15:clr>
            <a:srgbClr val="F26B43"/>
          </p15:clr>
        </p15:guide>
        <p15:guide id="8" orient="horz" pos="4258">
          <p15:clr>
            <a:srgbClr val="F26B43"/>
          </p15:clr>
        </p15:guide>
        <p15:guide id="9" orient="horz" pos="1133" userDrawn="1">
          <p15:clr>
            <a:srgbClr val="F26B43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UBTITLE placeholder 1"/>
          <p:cNvSpPr>
            <a:spLocks noGrp="1"/>
          </p:cNvSpPr>
          <p:nvPr>
            <p:ph type="body" sz="quarter" idx="43" hasCustomPrompt="1"/>
          </p:nvPr>
        </p:nvSpPr>
        <p:spPr>
          <a:xfrm>
            <a:off x="432198" y="465085"/>
            <a:ext cx="8388000" cy="184666"/>
          </a:xfrm>
        </p:spPr>
        <p:txBody>
          <a:bodyPr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rgbClr val="7B8185"/>
                </a:solidFill>
                <a:latin typeface="+mn-lt"/>
              </a:defRPr>
            </a:lvl1pPr>
            <a:lvl2pPr marL="180612" indent="0">
              <a:buFontTx/>
              <a:buNone/>
              <a:defRPr/>
            </a:lvl2pPr>
            <a:lvl3pPr marL="360000" indent="0">
              <a:buFontTx/>
              <a:buNone/>
              <a:defRPr/>
            </a:lvl3pPr>
            <a:lvl4pPr marL="540000" indent="0">
              <a:buFontTx/>
              <a:buNone/>
              <a:defRPr/>
            </a:lvl4pPr>
            <a:lvl5pPr marL="7200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subtitle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32198" y="727199"/>
            <a:ext cx="11340000" cy="684000"/>
          </a:xfrm>
        </p:spPr>
        <p:txBody>
          <a:bodyPr bIns="0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add Slide Title – increase font size for large audience – max. two lines</a:t>
            </a:r>
            <a:endParaRPr lang="en-GB" dirty="0"/>
          </a:p>
        </p:txBody>
      </p:sp>
      <p:sp>
        <p:nvSpPr>
          <p:cNvPr id="4" name="DESCRIPTION Placeholder 1"/>
          <p:cNvSpPr>
            <a:spLocks noGrp="1"/>
          </p:cNvSpPr>
          <p:nvPr>
            <p:ph type="body" sz="quarter" idx="71" hasCustomPrompt="1"/>
          </p:nvPr>
        </p:nvSpPr>
        <p:spPr>
          <a:xfrm>
            <a:off x="432198" y="1522800"/>
            <a:ext cx="3636000" cy="246221"/>
          </a:xfrm>
        </p:spPr>
        <p:txBody>
          <a:bodyPr bIns="0">
            <a:noAutofit/>
          </a:bodyPr>
          <a:lstStyle>
            <a:lvl1pPr marL="0" indent="0">
              <a:buNone/>
              <a:defRPr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Add description max 1line</a:t>
            </a:r>
          </a:p>
        </p:txBody>
      </p:sp>
      <p:sp>
        <p:nvSpPr>
          <p:cNvPr id="9" name="CONTENT Placeholder 1"/>
          <p:cNvSpPr>
            <a:spLocks noGrp="1"/>
          </p:cNvSpPr>
          <p:nvPr>
            <p:ph sz="quarter" idx="72"/>
          </p:nvPr>
        </p:nvSpPr>
        <p:spPr>
          <a:xfrm>
            <a:off x="432198" y="1800000"/>
            <a:ext cx="3636000" cy="4608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DESCRIPTION Placeholder 2"/>
          <p:cNvSpPr>
            <a:spLocks noGrp="1"/>
          </p:cNvSpPr>
          <p:nvPr>
            <p:ph type="body" sz="quarter" idx="73" hasCustomPrompt="1"/>
          </p:nvPr>
        </p:nvSpPr>
        <p:spPr>
          <a:xfrm>
            <a:off x="4284198" y="1522800"/>
            <a:ext cx="3636000" cy="246221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b="1">
                <a:solidFill>
                  <a:srgbClr val="003755"/>
                </a:solidFill>
              </a:defRPr>
            </a:lvl1pPr>
          </a:lstStyle>
          <a:p>
            <a:pPr lvl="0"/>
            <a:r>
              <a:rPr lang="en-US" dirty="0" smtClean="0"/>
              <a:t>Add description max 1line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quarter" idx="74"/>
          </p:nvPr>
        </p:nvSpPr>
        <p:spPr>
          <a:xfrm>
            <a:off x="4284198" y="1800000"/>
            <a:ext cx="3636000" cy="4608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6" name="DESCRIPTION Placeholder 3"/>
          <p:cNvSpPr>
            <a:spLocks noGrp="1"/>
          </p:cNvSpPr>
          <p:nvPr>
            <p:ph type="body" sz="quarter" idx="75" hasCustomPrompt="1"/>
          </p:nvPr>
        </p:nvSpPr>
        <p:spPr>
          <a:xfrm>
            <a:off x="8136198" y="1522800"/>
            <a:ext cx="3636000" cy="246221"/>
          </a:xfrm>
        </p:spPr>
        <p:txBody>
          <a:bodyPr bIns="0">
            <a:noAutofit/>
          </a:bodyPr>
          <a:lstStyle>
            <a:lvl1pPr marL="0" indent="0">
              <a:buNone/>
              <a:defRPr b="1">
                <a:solidFill>
                  <a:srgbClr val="003755"/>
                </a:solidFill>
              </a:defRPr>
            </a:lvl1pPr>
          </a:lstStyle>
          <a:p>
            <a:pPr lvl="0"/>
            <a:r>
              <a:rPr lang="en-US" dirty="0" smtClean="0"/>
              <a:t>Add description max 1line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quarter" idx="76"/>
          </p:nvPr>
        </p:nvSpPr>
        <p:spPr>
          <a:xfrm>
            <a:off x="8136198" y="1800000"/>
            <a:ext cx="3636000" cy="4608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5" name="SOURCE placeholder 1"/>
          <p:cNvSpPr>
            <a:spLocks noGrp="1"/>
          </p:cNvSpPr>
          <p:nvPr>
            <p:ph type="body" sz="quarter" idx="68" hasCustomPrompt="1"/>
          </p:nvPr>
        </p:nvSpPr>
        <p:spPr>
          <a:xfrm>
            <a:off x="432198" y="6634236"/>
            <a:ext cx="7704000" cy="123111"/>
          </a:xfrm>
        </p:spPr>
        <p:txBody>
          <a:bodyPr bIns="0" anchor="b" anchorCtr="0">
            <a:spAutoFit/>
          </a:bodyPr>
          <a:lstStyle>
            <a:lvl1pPr marL="360363" indent="-360363">
              <a:spcBef>
                <a:spcPts val="0"/>
              </a:spcBef>
              <a:buFontTx/>
              <a:buNone/>
              <a:tabLst>
                <a:tab pos="360363" algn="l"/>
              </a:tabLst>
              <a:defRPr sz="800"/>
            </a:lvl1pPr>
            <a:lvl2pPr marL="360363" indent="-360363">
              <a:buNone/>
              <a:defRPr/>
            </a:lvl2pPr>
          </a:lstStyle>
          <a:p>
            <a:pPr lvl="0"/>
            <a:r>
              <a:rPr lang="en-US" dirty="0" smtClean="0"/>
              <a:t>Source:</a:t>
            </a:r>
          </a:p>
        </p:txBody>
      </p:sp>
      <p:sp>
        <p:nvSpPr>
          <p:cNvPr id="5" name="Date Placeholder"/>
          <p:cNvSpPr>
            <a:spLocks noGrp="1"/>
          </p:cNvSpPr>
          <p:nvPr>
            <p:ph type="dt" sz="half" idx="69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Footer Placeholder"/>
          <p:cNvSpPr>
            <a:spLocks noGrp="1"/>
          </p:cNvSpPr>
          <p:nvPr>
            <p:ph type="ftr" sz="quarter" idx="70"/>
          </p:nvPr>
        </p:nvSpPr>
        <p:spPr>
          <a:xfrm>
            <a:off x="8155320" y="6649625"/>
            <a:ext cx="3276000" cy="107722"/>
          </a:xfrm>
        </p:spPr>
        <p:txBody>
          <a:bodyPr bIns="0">
            <a:spAutoFit/>
          </a:bodyPr>
          <a:lstStyle/>
          <a:p>
            <a:endParaRPr lang="en-US" dirty="0"/>
          </a:p>
        </p:txBody>
      </p:sp>
      <p:sp>
        <p:nvSpPr>
          <p:cNvPr id="48" name="Slide Number Placeholder"/>
          <p:cNvSpPr txBox="1">
            <a:spLocks/>
          </p:cNvSpPr>
          <p:nvPr userDrawn="1"/>
        </p:nvSpPr>
        <p:spPr>
          <a:xfrm>
            <a:off x="11376197" y="6649624"/>
            <a:ext cx="396000" cy="107722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5F008E4-3560-43CF-89A1-9929632734E7}" type="slidenum">
              <a:rPr lang="en-GB" sz="700" smtClean="0">
                <a:solidFill>
                  <a:srgbClr val="7B8185"/>
                </a:solidFill>
              </a:rPr>
              <a:pPr/>
              <a:t>‹#›</a:t>
            </a:fld>
            <a:endParaRPr lang="en-GB" sz="700" dirty="0">
              <a:solidFill>
                <a:srgbClr val="7B8185"/>
              </a:solidFill>
            </a:endParaRPr>
          </a:p>
        </p:txBody>
      </p:sp>
      <p:pic>
        <p:nvPicPr>
          <p:cNvPr id="21" name="Danske Bank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0387" y="250748"/>
            <a:ext cx="1511811" cy="197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50741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569">
          <p15:clr>
            <a:srgbClr val="F26B43"/>
          </p15:clr>
        </p15:guide>
        <p15:guide id="2" orient="horz" pos="411">
          <p15:clr>
            <a:srgbClr val="F26B43"/>
          </p15:clr>
        </p15:guide>
        <p15:guide id="3" orient="horz" pos="292">
          <p15:clr>
            <a:srgbClr val="F26B43"/>
          </p15:clr>
        </p15:guide>
        <p15:guide id="4" orient="horz" pos="4178">
          <p15:clr>
            <a:srgbClr val="F26B43"/>
          </p15:clr>
        </p15:guide>
        <p15:guide id="5" pos="4996">
          <p15:clr>
            <a:srgbClr val="F26B43"/>
          </p15:clr>
        </p15:guide>
        <p15:guide id="6" pos="2696">
          <p15:clr>
            <a:srgbClr val="F26B43"/>
          </p15:clr>
        </p15:guide>
        <p15:guide id="7" pos="5124">
          <p15:clr>
            <a:srgbClr val="F26B43"/>
          </p15:clr>
        </p15:guide>
        <p15:guide id="10" orient="horz" pos="4258">
          <p15:clr>
            <a:srgbClr val="F26B43"/>
          </p15:clr>
        </p15:guide>
        <p15:guide id="11" orient="horz" pos="1115" userDrawn="1">
          <p15:clr>
            <a:srgbClr val="F26B43"/>
          </p15:clr>
        </p15:guide>
        <p15:guide id="12" orient="horz" pos="1133" userDrawn="1">
          <p15:clr>
            <a:srgbClr val="F26B43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UBTITLE placeholder 1"/>
          <p:cNvSpPr>
            <a:spLocks noGrp="1"/>
          </p:cNvSpPr>
          <p:nvPr>
            <p:ph type="body" sz="quarter" idx="43" hasCustomPrompt="1"/>
          </p:nvPr>
        </p:nvSpPr>
        <p:spPr>
          <a:xfrm>
            <a:off x="432198" y="465085"/>
            <a:ext cx="8388000" cy="184666"/>
          </a:xfrm>
        </p:spPr>
        <p:txBody>
          <a:bodyPr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rgbClr val="7B8185"/>
                </a:solidFill>
                <a:latin typeface="+mn-lt"/>
              </a:defRPr>
            </a:lvl1pPr>
            <a:lvl2pPr marL="180612" indent="0">
              <a:buFontTx/>
              <a:buNone/>
              <a:defRPr/>
            </a:lvl2pPr>
            <a:lvl3pPr marL="360000" indent="0">
              <a:buFontTx/>
              <a:buNone/>
              <a:defRPr/>
            </a:lvl3pPr>
            <a:lvl4pPr marL="540000" indent="0">
              <a:buFontTx/>
              <a:buNone/>
              <a:defRPr/>
            </a:lvl4pPr>
            <a:lvl5pPr marL="7200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subtitle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32198" y="727199"/>
            <a:ext cx="11340000" cy="684000"/>
          </a:xfrm>
        </p:spPr>
        <p:txBody>
          <a:bodyPr bIns="0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add Slide Title – increase font size for large audience – max. two lines</a:t>
            </a:r>
            <a:endParaRPr lang="en-GB" dirty="0"/>
          </a:p>
        </p:txBody>
      </p:sp>
      <p:sp>
        <p:nvSpPr>
          <p:cNvPr id="4" name="DESCRIPTION Placeholder 1"/>
          <p:cNvSpPr>
            <a:spLocks noGrp="1"/>
          </p:cNvSpPr>
          <p:nvPr>
            <p:ph type="body" sz="quarter" idx="71" hasCustomPrompt="1"/>
          </p:nvPr>
        </p:nvSpPr>
        <p:spPr>
          <a:xfrm>
            <a:off x="432198" y="1522800"/>
            <a:ext cx="5562000" cy="246221"/>
          </a:xfrm>
        </p:spPr>
        <p:txBody>
          <a:bodyPr bIns="0">
            <a:noAutofit/>
          </a:bodyPr>
          <a:lstStyle>
            <a:lvl1pPr marL="0" indent="0">
              <a:buNone/>
              <a:defRPr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Add description max 1line</a:t>
            </a:r>
          </a:p>
        </p:txBody>
      </p:sp>
      <p:sp>
        <p:nvSpPr>
          <p:cNvPr id="9" name="CONTENT Placeholder 1"/>
          <p:cNvSpPr>
            <a:spLocks noGrp="1"/>
          </p:cNvSpPr>
          <p:nvPr>
            <p:ph sz="quarter" idx="72"/>
          </p:nvPr>
        </p:nvSpPr>
        <p:spPr>
          <a:xfrm>
            <a:off x="432198" y="1800000"/>
            <a:ext cx="5562000" cy="20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DESCRIPTION Placeholder 2"/>
          <p:cNvSpPr>
            <a:spLocks noGrp="1"/>
          </p:cNvSpPr>
          <p:nvPr>
            <p:ph type="body" sz="quarter" idx="73" hasCustomPrompt="1"/>
          </p:nvPr>
        </p:nvSpPr>
        <p:spPr>
          <a:xfrm>
            <a:off x="432198" y="4077169"/>
            <a:ext cx="5562000" cy="246221"/>
          </a:xfrm>
        </p:spPr>
        <p:txBody>
          <a:bodyPr bIns="0">
            <a:noAutofit/>
          </a:bodyPr>
          <a:lstStyle>
            <a:lvl1pPr marL="0" indent="0">
              <a:buFont typeface="Arial" panose="020B0604020202020204" pitchFamily="34" charset="0"/>
              <a:buNone/>
              <a:defRPr b="1">
                <a:solidFill>
                  <a:srgbClr val="003755"/>
                </a:solidFill>
              </a:defRPr>
            </a:lvl1pPr>
          </a:lstStyle>
          <a:p>
            <a:pPr lvl="0"/>
            <a:r>
              <a:rPr lang="en-US" dirty="0" smtClean="0"/>
              <a:t>Add description max 1line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quarter" idx="74"/>
          </p:nvPr>
        </p:nvSpPr>
        <p:spPr>
          <a:xfrm>
            <a:off x="432198" y="4356000"/>
            <a:ext cx="5562000" cy="20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6" name="DESCRIPTION Placeholder 3"/>
          <p:cNvSpPr>
            <a:spLocks noGrp="1"/>
          </p:cNvSpPr>
          <p:nvPr>
            <p:ph type="body" sz="quarter" idx="75" hasCustomPrompt="1"/>
          </p:nvPr>
        </p:nvSpPr>
        <p:spPr>
          <a:xfrm>
            <a:off x="6208998" y="1522800"/>
            <a:ext cx="5562000" cy="246221"/>
          </a:xfrm>
        </p:spPr>
        <p:txBody>
          <a:bodyPr bIns="0">
            <a:noAutofit/>
          </a:bodyPr>
          <a:lstStyle>
            <a:lvl1pPr marL="0" indent="0">
              <a:buNone/>
              <a:defRPr b="1">
                <a:solidFill>
                  <a:srgbClr val="003755"/>
                </a:solidFill>
              </a:defRPr>
            </a:lvl1pPr>
          </a:lstStyle>
          <a:p>
            <a:pPr lvl="0"/>
            <a:r>
              <a:rPr lang="en-US" dirty="0" smtClean="0"/>
              <a:t>Add description max 1line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quarter" idx="76"/>
          </p:nvPr>
        </p:nvSpPr>
        <p:spPr>
          <a:xfrm>
            <a:off x="6208998" y="1800000"/>
            <a:ext cx="5562000" cy="20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1" name="DESCRIPTION Placeholder 4"/>
          <p:cNvSpPr>
            <a:spLocks noGrp="1"/>
          </p:cNvSpPr>
          <p:nvPr>
            <p:ph type="body" sz="quarter" idx="77" hasCustomPrompt="1"/>
          </p:nvPr>
        </p:nvSpPr>
        <p:spPr>
          <a:xfrm>
            <a:off x="6208998" y="4077169"/>
            <a:ext cx="5562000" cy="246221"/>
          </a:xfrm>
        </p:spPr>
        <p:txBody>
          <a:bodyPr bIns="0">
            <a:noAutofit/>
          </a:bodyPr>
          <a:lstStyle>
            <a:lvl1pPr marL="0" indent="0">
              <a:buNone/>
              <a:defRPr b="1">
                <a:solidFill>
                  <a:srgbClr val="003755"/>
                </a:solidFill>
              </a:defRPr>
            </a:lvl1pPr>
          </a:lstStyle>
          <a:p>
            <a:pPr lvl="0"/>
            <a:r>
              <a:rPr lang="en-US" dirty="0" smtClean="0"/>
              <a:t>Add description max 1line</a:t>
            </a:r>
          </a:p>
        </p:txBody>
      </p:sp>
      <p:sp>
        <p:nvSpPr>
          <p:cNvPr id="23" name="CONTENT Placeholder 4"/>
          <p:cNvSpPr>
            <a:spLocks noGrp="1"/>
          </p:cNvSpPr>
          <p:nvPr>
            <p:ph sz="quarter" idx="78"/>
          </p:nvPr>
        </p:nvSpPr>
        <p:spPr>
          <a:xfrm>
            <a:off x="6208998" y="4356000"/>
            <a:ext cx="5562000" cy="20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5" name="SOURCE placeholder 1"/>
          <p:cNvSpPr>
            <a:spLocks noGrp="1"/>
          </p:cNvSpPr>
          <p:nvPr>
            <p:ph type="body" sz="quarter" idx="68" hasCustomPrompt="1"/>
          </p:nvPr>
        </p:nvSpPr>
        <p:spPr>
          <a:xfrm>
            <a:off x="432198" y="6634236"/>
            <a:ext cx="7704000" cy="123111"/>
          </a:xfrm>
        </p:spPr>
        <p:txBody>
          <a:bodyPr bIns="0" anchor="b" anchorCtr="0">
            <a:spAutoFit/>
          </a:bodyPr>
          <a:lstStyle>
            <a:lvl1pPr marL="360363" indent="-360363">
              <a:spcBef>
                <a:spcPts val="0"/>
              </a:spcBef>
              <a:buFontTx/>
              <a:buNone/>
              <a:tabLst>
                <a:tab pos="360363" algn="l"/>
              </a:tabLst>
              <a:defRPr sz="800"/>
            </a:lvl1pPr>
            <a:lvl2pPr marL="360363" indent="-360363">
              <a:buNone/>
              <a:defRPr/>
            </a:lvl2pPr>
          </a:lstStyle>
          <a:p>
            <a:pPr lvl="0"/>
            <a:r>
              <a:rPr lang="en-US" dirty="0" smtClean="0"/>
              <a:t>Source:</a:t>
            </a:r>
          </a:p>
        </p:txBody>
      </p:sp>
      <p:sp>
        <p:nvSpPr>
          <p:cNvPr id="5" name="Date Placeholder"/>
          <p:cNvSpPr>
            <a:spLocks noGrp="1"/>
          </p:cNvSpPr>
          <p:nvPr>
            <p:ph type="dt" sz="half" idx="69"/>
          </p:nvPr>
        </p:nvSpPr>
        <p:spPr>
          <a:xfrm>
            <a:off x="432198" y="6886754"/>
            <a:ext cx="2088000" cy="144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Footer Placeholder"/>
          <p:cNvSpPr>
            <a:spLocks noGrp="1"/>
          </p:cNvSpPr>
          <p:nvPr>
            <p:ph type="ftr" sz="quarter" idx="70"/>
          </p:nvPr>
        </p:nvSpPr>
        <p:spPr>
          <a:xfrm>
            <a:off x="8155320" y="6649625"/>
            <a:ext cx="3276000" cy="107722"/>
          </a:xfrm>
        </p:spPr>
        <p:txBody>
          <a:bodyPr bIns="0">
            <a:spAutoFit/>
          </a:bodyPr>
          <a:lstStyle/>
          <a:p>
            <a:endParaRPr lang="en-US" dirty="0"/>
          </a:p>
        </p:txBody>
      </p:sp>
      <p:sp>
        <p:nvSpPr>
          <p:cNvPr id="48" name="Slide Number Placeholder"/>
          <p:cNvSpPr txBox="1">
            <a:spLocks/>
          </p:cNvSpPr>
          <p:nvPr userDrawn="1"/>
        </p:nvSpPr>
        <p:spPr>
          <a:xfrm>
            <a:off x="11376197" y="6649624"/>
            <a:ext cx="396000" cy="107722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5F008E4-3560-43CF-89A1-9929632734E7}" type="slidenum">
              <a:rPr lang="en-GB" sz="700" smtClean="0">
                <a:solidFill>
                  <a:srgbClr val="7B8185"/>
                </a:solidFill>
              </a:rPr>
              <a:pPr/>
              <a:t>‹#›</a:t>
            </a:fld>
            <a:endParaRPr lang="en-GB" sz="700" dirty="0">
              <a:solidFill>
                <a:srgbClr val="7B8185"/>
              </a:solidFill>
            </a:endParaRPr>
          </a:p>
        </p:txBody>
      </p:sp>
      <p:pic>
        <p:nvPicPr>
          <p:cNvPr id="24" name="Danske Bank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0387" y="250748"/>
            <a:ext cx="1511811" cy="197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9912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92">
          <p15:clr>
            <a:srgbClr val="F26B43"/>
          </p15:clr>
        </p15:guide>
        <p15:guide id="2" orient="horz" pos="4178">
          <p15:clr>
            <a:srgbClr val="F26B43"/>
          </p15:clr>
        </p15:guide>
        <p15:guide id="3" pos="3911">
          <p15:clr>
            <a:srgbClr val="F26B43"/>
          </p15:clr>
        </p15:guide>
        <p15:guide id="4" pos="3778">
          <p15:clr>
            <a:srgbClr val="F26B43"/>
          </p15:clr>
        </p15:guide>
        <p15:guide id="6" orient="horz" pos="2743">
          <p15:clr>
            <a:srgbClr val="F26B43"/>
          </p15:clr>
        </p15:guide>
        <p15:guide id="7" orient="horz" pos="410">
          <p15:clr>
            <a:srgbClr val="F26B43"/>
          </p15:clr>
        </p15:guide>
        <p15:guide id="8" orient="horz" pos="4258">
          <p15:clr>
            <a:srgbClr val="F26B43"/>
          </p15:clr>
        </p15:guide>
        <p15:guide id="9" orient="horz" pos="2724">
          <p15:clr>
            <a:srgbClr val="F26B43"/>
          </p15:clr>
        </p15:guide>
        <p15:guide id="10" orient="horz" pos="2568">
          <p15:clr>
            <a:srgbClr val="F26B43"/>
          </p15:clr>
        </p15:guide>
        <p15:guide id="11" orient="horz" pos="2428">
          <p15:clr>
            <a:srgbClr val="F26B43"/>
          </p15:clr>
        </p15:guide>
        <p15:guide id="12" orient="horz" pos="1133" userDrawn="1">
          <p15:clr>
            <a:srgbClr val="F26B43"/>
          </p15:clr>
        </p15:guide>
        <p15:guide id="13" orient="horz" pos="1115" userDrawn="1">
          <p15:clr>
            <a:srgbClr val="F26B43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s – hig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UBTITLE placeholder 1"/>
          <p:cNvSpPr>
            <a:spLocks noGrp="1"/>
          </p:cNvSpPr>
          <p:nvPr>
            <p:ph type="body" sz="quarter" idx="43" hasCustomPrompt="1"/>
          </p:nvPr>
        </p:nvSpPr>
        <p:spPr>
          <a:xfrm>
            <a:off x="432198" y="465085"/>
            <a:ext cx="8388000" cy="184666"/>
          </a:xfrm>
        </p:spPr>
        <p:txBody>
          <a:bodyPr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rgbClr val="7B8185"/>
                </a:solidFill>
                <a:latin typeface="+mn-lt"/>
              </a:defRPr>
            </a:lvl1pPr>
            <a:lvl2pPr marL="180612" indent="0">
              <a:buFontTx/>
              <a:buNone/>
              <a:defRPr/>
            </a:lvl2pPr>
            <a:lvl3pPr marL="360000" indent="0">
              <a:buFontTx/>
              <a:buNone/>
              <a:defRPr/>
            </a:lvl3pPr>
            <a:lvl4pPr marL="540000" indent="0">
              <a:buFontTx/>
              <a:buNone/>
              <a:defRPr/>
            </a:lvl4pPr>
            <a:lvl5pPr marL="7200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subtitle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32198" y="727199"/>
            <a:ext cx="11340000" cy="684000"/>
          </a:xfrm>
        </p:spPr>
        <p:txBody>
          <a:bodyPr bIns="0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add Slide Title – increase font size for large audience – max. two lines</a:t>
            </a:r>
            <a:endParaRPr lang="en-GB" dirty="0"/>
          </a:p>
        </p:txBody>
      </p:sp>
      <p:sp>
        <p:nvSpPr>
          <p:cNvPr id="4" name="DESCRIPTION Placeholder 1"/>
          <p:cNvSpPr>
            <a:spLocks noGrp="1"/>
          </p:cNvSpPr>
          <p:nvPr>
            <p:ph type="body" sz="quarter" idx="71" hasCustomPrompt="1"/>
          </p:nvPr>
        </p:nvSpPr>
        <p:spPr>
          <a:xfrm>
            <a:off x="432198" y="1522800"/>
            <a:ext cx="2674800" cy="246221"/>
          </a:xfrm>
        </p:spPr>
        <p:txBody>
          <a:bodyPr bIns="0">
            <a:noAutofit/>
          </a:bodyPr>
          <a:lstStyle>
            <a:lvl1pPr marL="0" indent="0">
              <a:buNone/>
              <a:defRPr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Add description max 1line</a:t>
            </a:r>
          </a:p>
        </p:txBody>
      </p:sp>
      <p:sp>
        <p:nvSpPr>
          <p:cNvPr id="9" name="CONTENT Placeholder 1"/>
          <p:cNvSpPr>
            <a:spLocks noGrp="1"/>
          </p:cNvSpPr>
          <p:nvPr>
            <p:ph sz="quarter" idx="72"/>
          </p:nvPr>
        </p:nvSpPr>
        <p:spPr>
          <a:xfrm>
            <a:off x="432198" y="1800000"/>
            <a:ext cx="2674800" cy="4608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DESCRIPTION Placeholder 2"/>
          <p:cNvSpPr>
            <a:spLocks noGrp="1"/>
          </p:cNvSpPr>
          <p:nvPr>
            <p:ph type="body" sz="quarter" idx="73" hasCustomPrompt="1"/>
          </p:nvPr>
        </p:nvSpPr>
        <p:spPr>
          <a:xfrm>
            <a:off x="3320598" y="1522800"/>
            <a:ext cx="2674800" cy="246221"/>
          </a:xfrm>
        </p:spPr>
        <p:txBody>
          <a:bodyPr bIns="0">
            <a:noAutofit/>
          </a:bodyPr>
          <a:lstStyle>
            <a:lvl1pPr marL="0" indent="0">
              <a:buFont typeface="Arial" panose="020B0604020202020204" pitchFamily="34" charset="0"/>
              <a:buNone/>
              <a:defRPr b="1">
                <a:solidFill>
                  <a:srgbClr val="003755"/>
                </a:solidFill>
              </a:defRPr>
            </a:lvl1pPr>
          </a:lstStyle>
          <a:p>
            <a:pPr lvl="0"/>
            <a:r>
              <a:rPr lang="en-US" dirty="0" smtClean="0"/>
              <a:t>Add description max 1line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quarter" idx="74"/>
          </p:nvPr>
        </p:nvSpPr>
        <p:spPr>
          <a:xfrm>
            <a:off x="3320598" y="1800000"/>
            <a:ext cx="2674800" cy="4608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6" name="DESCRIPTION Placeholder 3"/>
          <p:cNvSpPr>
            <a:spLocks noGrp="1"/>
          </p:cNvSpPr>
          <p:nvPr>
            <p:ph type="body" sz="quarter" idx="75" hasCustomPrompt="1"/>
          </p:nvPr>
        </p:nvSpPr>
        <p:spPr>
          <a:xfrm>
            <a:off x="6208998" y="1522800"/>
            <a:ext cx="2674800" cy="246221"/>
          </a:xfrm>
        </p:spPr>
        <p:txBody>
          <a:bodyPr bIns="0">
            <a:noAutofit/>
          </a:bodyPr>
          <a:lstStyle>
            <a:lvl1pPr marL="0" indent="0">
              <a:buNone/>
              <a:defRPr b="1">
                <a:solidFill>
                  <a:srgbClr val="003755"/>
                </a:solidFill>
              </a:defRPr>
            </a:lvl1pPr>
          </a:lstStyle>
          <a:p>
            <a:pPr lvl="0"/>
            <a:r>
              <a:rPr lang="en-US" dirty="0" smtClean="0"/>
              <a:t>Add description max 1line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quarter" idx="76"/>
          </p:nvPr>
        </p:nvSpPr>
        <p:spPr>
          <a:xfrm>
            <a:off x="6208998" y="1800000"/>
            <a:ext cx="2674800" cy="4608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1" name="DESCRIPTION Placeholder 4"/>
          <p:cNvSpPr>
            <a:spLocks noGrp="1"/>
          </p:cNvSpPr>
          <p:nvPr>
            <p:ph type="body" sz="quarter" idx="77" hasCustomPrompt="1"/>
          </p:nvPr>
        </p:nvSpPr>
        <p:spPr>
          <a:xfrm>
            <a:off x="9097398" y="1522800"/>
            <a:ext cx="2674800" cy="246221"/>
          </a:xfrm>
        </p:spPr>
        <p:txBody>
          <a:bodyPr bIns="0">
            <a:noAutofit/>
          </a:bodyPr>
          <a:lstStyle>
            <a:lvl1pPr marL="0" indent="0">
              <a:buNone/>
              <a:defRPr b="1">
                <a:solidFill>
                  <a:srgbClr val="003755"/>
                </a:solidFill>
              </a:defRPr>
            </a:lvl1pPr>
          </a:lstStyle>
          <a:p>
            <a:pPr lvl="0"/>
            <a:r>
              <a:rPr lang="en-US" dirty="0" smtClean="0"/>
              <a:t>Add description max 1line</a:t>
            </a:r>
          </a:p>
        </p:txBody>
      </p:sp>
      <p:sp>
        <p:nvSpPr>
          <p:cNvPr id="23" name="CONTENT Placeholder 4"/>
          <p:cNvSpPr>
            <a:spLocks noGrp="1"/>
          </p:cNvSpPr>
          <p:nvPr>
            <p:ph sz="quarter" idx="78"/>
          </p:nvPr>
        </p:nvSpPr>
        <p:spPr>
          <a:xfrm>
            <a:off x="9097398" y="1800000"/>
            <a:ext cx="2674800" cy="4608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5" name="SOURCE placeholder 1"/>
          <p:cNvSpPr>
            <a:spLocks noGrp="1"/>
          </p:cNvSpPr>
          <p:nvPr>
            <p:ph type="body" sz="quarter" idx="68" hasCustomPrompt="1"/>
          </p:nvPr>
        </p:nvSpPr>
        <p:spPr>
          <a:xfrm>
            <a:off x="432198" y="6634236"/>
            <a:ext cx="7704000" cy="123111"/>
          </a:xfrm>
        </p:spPr>
        <p:txBody>
          <a:bodyPr bIns="0" anchor="b" anchorCtr="0">
            <a:spAutoFit/>
          </a:bodyPr>
          <a:lstStyle>
            <a:lvl1pPr marL="360363" indent="-360363">
              <a:spcBef>
                <a:spcPts val="0"/>
              </a:spcBef>
              <a:buFontTx/>
              <a:buNone/>
              <a:tabLst>
                <a:tab pos="360363" algn="l"/>
              </a:tabLst>
              <a:defRPr sz="800"/>
            </a:lvl1pPr>
            <a:lvl2pPr marL="360363" indent="-360363">
              <a:buNone/>
              <a:defRPr/>
            </a:lvl2pPr>
          </a:lstStyle>
          <a:p>
            <a:pPr lvl="0"/>
            <a:r>
              <a:rPr lang="en-US" dirty="0" smtClean="0"/>
              <a:t>Source:</a:t>
            </a:r>
          </a:p>
        </p:txBody>
      </p:sp>
      <p:sp>
        <p:nvSpPr>
          <p:cNvPr id="5" name="Date Placeholder"/>
          <p:cNvSpPr>
            <a:spLocks noGrp="1"/>
          </p:cNvSpPr>
          <p:nvPr>
            <p:ph type="dt" sz="half" idx="69"/>
          </p:nvPr>
        </p:nvSpPr>
        <p:spPr>
          <a:xfrm>
            <a:off x="432198" y="6886754"/>
            <a:ext cx="2088000" cy="144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Footer Placeholder"/>
          <p:cNvSpPr>
            <a:spLocks noGrp="1"/>
          </p:cNvSpPr>
          <p:nvPr>
            <p:ph type="ftr" sz="quarter" idx="70"/>
          </p:nvPr>
        </p:nvSpPr>
        <p:spPr>
          <a:xfrm>
            <a:off x="8155320" y="6649625"/>
            <a:ext cx="3276000" cy="107722"/>
          </a:xfrm>
        </p:spPr>
        <p:txBody>
          <a:bodyPr bIns="0">
            <a:spAutoFit/>
          </a:bodyPr>
          <a:lstStyle/>
          <a:p>
            <a:endParaRPr lang="en-US" dirty="0"/>
          </a:p>
        </p:txBody>
      </p:sp>
      <p:sp>
        <p:nvSpPr>
          <p:cNvPr id="48" name="Slide Number Placeholder"/>
          <p:cNvSpPr txBox="1">
            <a:spLocks/>
          </p:cNvSpPr>
          <p:nvPr userDrawn="1"/>
        </p:nvSpPr>
        <p:spPr>
          <a:xfrm>
            <a:off x="11376197" y="6649624"/>
            <a:ext cx="396000" cy="107722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5F008E4-3560-43CF-89A1-9929632734E7}" type="slidenum">
              <a:rPr lang="en-GB" sz="700" smtClean="0">
                <a:solidFill>
                  <a:srgbClr val="7B8185"/>
                </a:solidFill>
              </a:rPr>
              <a:pPr/>
              <a:t>‹#›</a:t>
            </a:fld>
            <a:endParaRPr lang="en-GB" sz="700" dirty="0">
              <a:solidFill>
                <a:srgbClr val="7B8185"/>
              </a:solidFill>
            </a:endParaRPr>
          </a:p>
        </p:txBody>
      </p:sp>
      <p:pic>
        <p:nvPicPr>
          <p:cNvPr id="24" name="Danske Bank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0387" y="250748"/>
            <a:ext cx="1511811" cy="197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29200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1957">
          <p15:clr>
            <a:srgbClr val="F26B43"/>
          </p15:clr>
        </p15:guide>
        <p15:guide id="2" orient="horz" pos="292">
          <p15:clr>
            <a:srgbClr val="F26B43"/>
          </p15:clr>
        </p15:guide>
        <p15:guide id="3" orient="horz" pos="4178">
          <p15:clr>
            <a:srgbClr val="F26B43"/>
          </p15:clr>
        </p15:guide>
        <p15:guide id="4" pos="3911">
          <p15:clr>
            <a:srgbClr val="F26B43"/>
          </p15:clr>
        </p15:guide>
        <p15:guide id="5" pos="2092">
          <p15:clr>
            <a:srgbClr val="F26B43"/>
          </p15:clr>
        </p15:guide>
        <p15:guide id="6" pos="3778">
          <p15:clr>
            <a:srgbClr val="F26B43"/>
          </p15:clr>
        </p15:guide>
        <p15:guide id="7" pos="5597">
          <p15:clr>
            <a:srgbClr val="F26B43"/>
          </p15:clr>
        </p15:guide>
        <p15:guide id="8" pos="5730">
          <p15:clr>
            <a:srgbClr val="F26B43"/>
          </p15:clr>
        </p15:guide>
        <p15:guide id="9" orient="horz" pos="958">
          <p15:clr>
            <a:srgbClr val="F26B43"/>
          </p15:clr>
        </p15:guide>
        <p15:guide id="10" orient="horz" pos="410">
          <p15:clr>
            <a:srgbClr val="F26B43"/>
          </p15:clr>
        </p15:guide>
        <p15:guide id="11" orient="horz" pos="4258">
          <p15:clr>
            <a:srgbClr val="F26B43"/>
          </p15:clr>
        </p15:guide>
        <p15:guide id="12" orient="horz" pos="1115">
          <p15:clr>
            <a:srgbClr val="F26B43"/>
          </p15:clr>
        </p15:guide>
        <p15:guide id="13" orient="horz" pos="1133" userDrawn="1">
          <p15:clr>
            <a:srgbClr val="F26B43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UBTITLE placeholder 1"/>
          <p:cNvSpPr>
            <a:spLocks noGrp="1"/>
          </p:cNvSpPr>
          <p:nvPr>
            <p:ph type="body" sz="quarter" idx="43" hasCustomPrompt="1"/>
          </p:nvPr>
        </p:nvSpPr>
        <p:spPr>
          <a:xfrm>
            <a:off x="432198" y="465085"/>
            <a:ext cx="8388000" cy="184666"/>
          </a:xfrm>
        </p:spPr>
        <p:txBody>
          <a:bodyPr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rgbClr val="7B8185"/>
                </a:solidFill>
                <a:latin typeface="+mn-lt"/>
              </a:defRPr>
            </a:lvl1pPr>
            <a:lvl2pPr marL="180612" indent="0">
              <a:buFontTx/>
              <a:buNone/>
              <a:defRPr/>
            </a:lvl2pPr>
            <a:lvl3pPr marL="360000" indent="0">
              <a:buFontTx/>
              <a:buNone/>
              <a:defRPr/>
            </a:lvl3pPr>
            <a:lvl4pPr marL="540000" indent="0">
              <a:buFontTx/>
              <a:buNone/>
              <a:defRPr/>
            </a:lvl4pPr>
            <a:lvl5pPr marL="7200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subtitle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32198" y="727199"/>
            <a:ext cx="11340000" cy="684000"/>
          </a:xfrm>
        </p:spPr>
        <p:txBody>
          <a:bodyPr bIns="0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add Slide Title – increase font size for large audience – max. two lines</a:t>
            </a:r>
            <a:endParaRPr lang="en-GB" dirty="0"/>
          </a:p>
        </p:txBody>
      </p:sp>
      <p:sp>
        <p:nvSpPr>
          <p:cNvPr id="4" name="DESCRIPTION Placeholder 1"/>
          <p:cNvSpPr>
            <a:spLocks noGrp="1"/>
          </p:cNvSpPr>
          <p:nvPr>
            <p:ph type="body" sz="quarter" idx="71" hasCustomPrompt="1"/>
          </p:nvPr>
        </p:nvSpPr>
        <p:spPr>
          <a:xfrm>
            <a:off x="432198" y="1522800"/>
            <a:ext cx="3636000" cy="246221"/>
          </a:xfrm>
        </p:spPr>
        <p:txBody>
          <a:bodyPr bIns="0">
            <a:noAutofit/>
          </a:bodyPr>
          <a:lstStyle>
            <a:lvl1pPr marL="0" indent="0">
              <a:buNone/>
              <a:defRPr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Add description max 1line</a:t>
            </a:r>
          </a:p>
        </p:txBody>
      </p:sp>
      <p:sp>
        <p:nvSpPr>
          <p:cNvPr id="9" name="CONTENT Placeholder 1"/>
          <p:cNvSpPr>
            <a:spLocks noGrp="1"/>
          </p:cNvSpPr>
          <p:nvPr>
            <p:ph sz="quarter" idx="72"/>
          </p:nvPr>
        </p:nvSpPr>
        <p:spPr>
          <a:xfrm>
            <a:off x="432198" y="1800000"/>
            <a:ext cx="3636000" cy="20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DESCRIPTION Placeholder 2"/>
          <p:cNvSpPr>
            <a:spLocks noGrp="1"/>
          </p:cNvSpPr>
          <p:nvPr>
            <p:ph type="body" sz="quarter" idx="73" hasCustomPrompt="1"/>
          </p:nvPr>
        </p:nvSpPr>
        <p:spPr>
          <a:xfrm>
            <a:off x="432198" y="4077169"/>
            <a:ext cx="3636000" cy="246221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b="1">
                <a:solidFill>
                  <a:srgbClr val="003755"/>
                </a:solidFill>
              </a:defRPr>
            </a:lvl1pPr>
          </a:lstStyle>
          <a:p>
            <a:pPr lvl="0"/>
            <a:r>
              <a:rPr lang="en-US" dirty="0" smtClean="0"/>
              <a:t>Add description max 1line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quarter" idx="74"/>
          </p:nvPr>
        </p:nvSpPr>
        <p:spPr>
          <a:xfrm>
            <a:off x="432198" y="4356000"/>
            <a:ext cx="3636000" cy="20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6" name="DESCRIPTION Placeholder 3"/>
          <p:cNvSpPr>
            <a:spLocks noGrp="1"/>
          </p:cNvSpPr>
          <p:nvPr>
            <p:ph type="body" sz="quarter" idx="75" hasCustomPrompt="1"/>
          </p:nvPr>
        </p:nvSpPr>
        <p:spPr>
          <a:xfrm>
            <a:off x="4284198" y="1522800"/>
            <a:ext cx="3636000" cy="246221"/>
          </a:xfrm>
        </p:spPr>
        <p:txBody>
          <a:bodyPr bIns="0">
            <a:noAutofit/>
          </a:bodyPr>
          <a:lstStyle>
            <a:lvl1pPr marL="0" indent="0">
              <a:buNone/>
              <a:defRPr b="1">
                <a:solidFill>
                  <a:srgbClr val="003755"/>
                </a:solidFill>
              </a:defRPr>
            </a:lvl1pPr>
          </a:lstStyle>
          <a:p>
            <a:pPr lvl="0"/>
            <a:r>
              <a:rPr lang="en-US" dirty="0" smtClean="0"/>
              <a:t>Add description max 1line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quarter" idx="76"/>
          </p:nvPr>
        </p:nvSpPr>
        <p:spPr>
          <a:xfrm>
            <a:off x="4284198" y="1800000"/>
            <a:ext cx="3636000" cy="20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1" name="DESCRIPTION Placeholder 4"/>
          <p:cNvSpPr>
            <a:spLocks noGrp="1"/>
          </p:cNvSpPr>
          <p:nvPr>
            <p:ph type="body" sz="quarter" idx="77" hasCustomPrompt="1"/>
          </p:nvPr>
        </p:nvSpPr>
        <p:spPr>
          <a:xfrm>
            <a:off x="4284198" y="4077169"/>
            <a:ext cx="3636000" cy="246221"/>
          </a:xfrm>
        </p:spPr>
        <p:txBody>
          <a:bodyPr bIns="0">
            <a:noAutofit/>
          </a:bodyPr>
          <a:lstStyle>
            <a:lvl1pPr marL="0" indent="0">
              <a:buNone/>
              <a:defRPr b="1">
                <a:solidFill>
                  <a:srgbClr val="003755"/>
                </a:solidFill>
              </a:defRPr>
            </a:lvl1pPr>
          </a:lstStyle>
          <a:p>
            <a:pPr lvl="0"/>
            <a:r>
              <a:rPr lang="en-US" dirty="0" smtClean="0"/>
              <a:t>Add description max 1line</a:t>
            </a:r>
          </a:p>
        </p:txBody>
      </p:sp>
      <p:sp>
        <p:nvSpPr>
          <p:cNvPr id="23" name="CONTENT Placeholder 4"/>
          <p:cNvSpPr>
            <a:spLocks noGrp="1"/>
          </p:cNvSpPr>
          <p:nvPr>
            <p:ph sz="quarter" idx="78"/>
          </p:nvPr>
        </p:nvSpPr>
        <p:spPr>
          <a:xfrm>
            <a:off x="4284198" y="4356000"/>
            <a:ext cx="3636000" cy="20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5" name="DESCRIPTION Placeholder 5"/>
          <p:cNvSpPr>
            <a:spLocks noGrp="1"/>
          </p:cNvSpPr>
          <p:nvPr>
            <p:ph type="body" sz="quarter" idx="79" hasCustomPrompt="1"/>
          </p:nvPr>
        </p:nvSpPr>
        <p:spPr>
          <a:xfrm>
            <a:off x="8136198" y="1522800"/>
            <a:ext cx="3636000" cy="246221"/>
          </a:xfrm>
        </p:spPr>
        <p:txBody>
          <a:bodyPr bIns="0">
            <a:noAutofit/>
          </a:bodyPr>
          <a:lstStyle>
            <a:lvl1pPr marL="0" indent="0">
              <a:buNone/>
              <a:defRPr b="1">
                <a:solidFill>
                  <a:srgbClr val="003755"/>
                </a:solidFill>
              </a:defRPr>
            </a:lvl1pPr>
          </a:lstStyle>
          <a:p>
            <a:pPr lvl="0"/>
            <a:r>
              <a:rPr lang="en-US" dirty="0" smtClean="0"/>
              <a:t>Add description max 1line</a:t>
            </a:r>
          </a:p>
        </p:txBody>
      </p:sp>
      <p:sp>
        <p:nvSpPr>
          <p:cNvPr id="28" name="CONTENT Placeholder 5"/>
          <p:cNvSpPr>
            <a:spLocks noGrp="1"/>
          </p:cNvSpPr>
          <p:nvPr>
            <p:ph sz="quarter" idx="80"/>
          </p:nvPr>
        </p:nvSpPr>
        <p:spPr>
          <a:xfrm>
            <a:off x="8136198" y="1800000"/>
            <a:ext cx="3636000" cy="20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0" name="DESCRIPTION Placeholder 6"/>
          <p:cNvSpPr>
            <a:spLocks noGrp="1"/>
          </p:cNvSpPr>
          <p:nvPr>
            <p:ph type="body" sz="quarter" idx="81" hasCustomPrompt="1"/>
          </p:nvPr>
        </p:nvSpPr>
        <p:spPr>
          <a:xfrm>
            <a:off x="8136198" y="4077169"/>
            <a:ext cx="3636000" cy="246221"/>
          </a:xfrm>
        </p:spPr>
        <p:txBody>
          <a:bodyPr bIns="0">
            <a:noAutofit/>
          </a:bodyPr>
          <a:lstStyle>
            <a:lvl1pPr marL="0" indent="0">
              <a:buNone/>
              <a:defRPr b="1">
                <a:solidFill>
                  <a:srgbClr val="003755"/>
                </a:solidFill>
              </a:defRPr>
            </a:lvl1pPr>
          </a:lstStyle>
          <a:p>
            <a:pPr lvl="0"/>
            <a:r>
              <a:rPr lang="en-US" dirty="0" smtClean="0"/>
              <a:t>Add description max 1line</a:t>
            </a:r>
          </a:p>
        </p:txBody>
      </p:sp>
      <p:sp>
        <p:nvSpPr>
          <p:cNvPr id="33" name="CONTENT Placeholder 6"/>
          <p:cNvSpPr>
            <a:spLocks noGrp="1"/>
          </p:cNvSpPr>
          <p:nvPr>
            <p:ph sz="quarter" idx="82"/>
          </p:nvPr>
        </p:nvSpPr>
        <p:spPr>
          <a:xfrm>
            <a:off x="8136198" y="4356000"/>
            <a:ext cx="3636000" cy="20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5" name="SOURCE placeholder 1"/>
          <p:cNvSpPr>
            <a:spLocks noGrp="1"/>
          </p:cNvSpPr>
          <p:nvPr>
            <p:ph type="body" sz="quarter" idx="68" hasCustomPrompt="1"/>
          </p:nvPr>
        </p:nvSpPr>
        <p:spPr>
          <a:xfrm>
            <a:off x="432198" y="6634236"/>
            <a:ext cx="7704000" cy="123111"/>
          </a:xfrm>
        </p:spPr>
        <p:txBody>
          <a:bodyPr bIns="0" anchor="b" anchorCtr="0">
            <a:spAutoFit/>
          </a:bodyPr>
          <a:lstStyle>
            <a:lvl1pPr marL="360363" indent="-360363">
              <a:spcBef>
                <a:spcPts val="0"/>
              </a:spcBef>
              <a:buFontTx/>
              <a:buNone/>
              <a:tabLst>
                <a:tab pos="360363" algn="l"/>
              </a:tabLst>
              <a:defRPr sz="800"/>
            </a:lvl1pPr>
            <a:lvl2pPr marL="360363" indent="-360363">
              <a:buNone/>
              <a:defRPr/>
            </a:lvl2pPr>
          </a:lstStyle>
          <a:p>
            <a:pPr lvl="0"/>
            <a:r>
              <a:rPr lang="en-US" dirty="0" smtClean="0"/>
              <a:t>Source:</a:t>
            </a:r>
          </a:p>
        </p:txBody>
      </p:sp>
      <p:sp>
        <p:nvSpPr>
          <p:cNvPr id="5" name="Date Placeholder"/>
          <p:cNvSpPr>
            <a:spLocks noGrp="1"/>
          </p:cNvSpPr>
          <p:nvPr>
            <p:ph type="dt" sz="half" idx="69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Footer Placeholder"/>
          <p:cNvSpPr>
            <a:spLocks noGrp="1"/>
          </p:cNvSpPr>
          <p:nvPr>
            <p:ph type="ftr" sz="quarter" idx="70"/>
          </p:nvPr>
        </p:nvSpPr>
        <p:spPr>
          <a:xfrm>
            <a:off x="8155320" y="6649625"/>
            <a:ext cx="3276000" cy="107722"/>
          </a:xfrm>
        </p:spPr>
        <p:txBody>
          <a:bodyPr bIns="0">
            <a:spAutoFit/>
          </a:bodyPr>
          <a:lstStyle/>
          <a:p>
            <a:endParaRPr lang="en-US" dirty="0"/>
          </a:p>
        </p:txBody>
      </p:sp>
      <p:sp>
        <p:nvSpPr>
          <p:cNvPr id="48" name="Slide Number Placeholder"/>
          <p:cNvSpPr txBox="1">
            <a:spLocks/>
          </p:cNvSpPr>
          <p:nvPr userDrawn="1"/>
        </p:nvSpPr>
        <p:spPr>
          <a:xfrm>
            <a:off x="11376197" y="6649624"/>
            <a:ext cx="396000" cy="107722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5F008E4-3560-43CF-89A1-9929632734E7}" type="slidenum">
              <a:rPr lang="en-GB" sz="700" smtClean="0">
                <a:solidFill>
                  <a:srgbClr val="7B8185"/>
                </a:solidFill>
              </a:rPr>
              <a:pPr/>
              <a:t>‹#›</a:t>
            </a:fld>
            <a:endParaRPr lang="en-GB" sz="700" dirty="0">
              <a:solidFill>
                <a:srgbClr val="7B8185"/>
              </a:solidFill>
            </a:endParaRPr>
          </a:p>
        </p:txBody>
      </p:sp>
      <p:pic>
        <p:nvPicPr>
          <p:cNvPr id="31" name="Danske Bank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0387" y="250748"/>
            <a:ext cx="1511811" cy="197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64377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569" userDrawn="1">
          <p15:clr>
            <a:srgbClr val="F26B43"/>
          </p15:clr>
        </p15:guide>
        <p15:guide id="2" orient="horz" pos="411" userDrawn="1">
          <p15:clr>
            <a:srgbClr val="F26B43"/>
          </p15:clr>
        </p15:guide>
        <p15:guide id="3" orient="horz" pos="292">
          <p15:clr>
            <a:srgbClr val="F26B43"/>
          </p15:clr>
        </p15:guide>
        <p15:guide id="4" orient="horz" pos="4178" userDrawn="1">
          <p15:clr>
            <a:srgbClr val="F26B43"/>
          </p15:clr>
        </p15:guide>
        <p15:guide id="5" pos="4996" userDrawn="1">
          <p15:clr>
            <a:srgbClr val="F26B43"/>
          </p15:clr>
        </p15:guide>
        <p15:guide id="7" pos="2696" userDrawn="1">
          <p15:clr>
            <a:srgbClr val="F26B43"/>
          </p15:clr>
        </p15:guide>
        <p15:guide id="8" pos="5124" userDrawn="1">
          <p15:clr>
            <a:srgbClr val="F26B43"/>
          </p15:clr>
        </p15:guide>
        <p15:guide id="11" orient="horz" pos="2428" userDrawn="1">
          <p15:clr>
            <a:srgbClr val="F26B43"/>
          </p15:clr>
        </p15:guide>
        <p15:guide id="13" orient="horz" pos="958" userDrawn="1">
          <p15:clr>
            <a:srgbClr val="F26B43"/>
          </p15:clr>
        </p15:guide>
        <p15:guide id="14" orient="horz" pos="2568" userDrawn="1">
          <p15:clr>
            <a:srgbClr val="F26B43"/>
          </p15:clr>
        </p15:guide>
        <p15:guide id="19" orient="horz" pos="2724" userDrawn="1">
          <p15:clr>
            <a:srgbClr val="F26B43"/>
          </p15:clr>
        </p15:guide>
        <p15:guide id="20" orient="horz" pos="1115" userDrawn="1">
          <p15:clr>
            <a:srgbClr val="F26B43"/>
          </p15:clr>
        </p15:guide>
        <p15:guide id="22" orient="horz" pos="2743" userDrawn="1">
          <p15:clr>
            <a:srgbClr val="F26B43"/>
          </p15:clr>
        </p15:guide>
        <p15:guide id="23" orient="horz" pos="4258" userDrawn="1">
          <p15:clr>
            <a:srgbClr val="F26B43"/>
          </p15:clr>
        </p15:guide>
        <p15:guide id="24" orient="horz" pos="1133" userDrawn="1">
          <p15:clr>
            <a:srgbClr val="F26B43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Contents – wid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UBTITLE placeholder 1"/>
          <p:cNvSpPr>
            <a:spLocks noGrp="1"/>
          </p:cNvSpPr>
          <p:nvPr>
            <p:ph type="body" sz="quarter" idx="43" hasCustomPrompt="1"/>
          </p:nvPr>
        </p:nvSpPr>
        <p:spPr>
          <a:xfrm>
            <a:off x="432198" y="465085"/>
            <a:ext cx="8388000" cy="184666"/>
          </a:xfrm>
        </p:spPr>
        <p:txBody>
          <a:bodyPr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rgbClr val="7B8185"/>
                </a:solidFill>
                <a:latin typeface="+mn-lt"/>
              </a:defRPr>
            </a:lvl1pPr>
            <a:lvl2pPr marL="180612" indent="0">
              <a:buFontTx/>
              <a:buNone/>
              <a:defRPr/>
            </a:lvl2pPr>
            <a:lvl3pPr marL="360000" indent="0">
              <a:buFontTx/>
              <a:buNone/>
              <a:defRPr/>
            </a:lvl3pPr>
            <a:lvl4pPr marL="540000" indent="0">
              <a:buFontTx/>
              <a:buNone/>
              <a:defRPr/>
            </a:lvl4pPr>
            <a:lvl5pPr marL="7200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subtitle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32198" y="727199"/>
            <a:ext cx="11340000" cy="684000"/>
          </a:xfrm>
        </p:spPr>
        <p:txBody>
          <a:bodyPr bIns="0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add Slide Title – increase font size for large audience – max. two lines</a:t>
            </a:r>
            <a:endParaRPr lang="en-GB" dirty="0"/>
          </a:p>
        </p:txBody>
      </p:sp>
      <p:sp>
        <p:nvSpPr>
          <p:cNvPr id="4" name="DESCRIPTION Placeholder 1"/>
          <p:cNvSpPr>
            <a:spLocks noGrp="1"/>
          </p:cNvSpPr>
          <p:nvPr>
            <p:ph type="body" sz="quarter" idx="71" hasCustomPrompt="1"/>
          </p:nvPr>
        </p:nvSpPr>
        <p:spPr>
          <a:xfrm>
            <a:off x="432198" y="1522800"/>
            <a:ext cx="5562000" cy="246221"/>
          </a:xfrm>
        </p:spPr>
        <p:txBody>
          <a:bodyPr bIns="0">
            <a:noAutofit/>
          </a:bodyPr>
          <a:lstStyle>
            <a:lvl1pPr marL="0" indent="0">
              <a:buNone/>
              <a:defRPr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Add description max 1line</a:t>
            </a:r>
          </a:p>
        </p:txBody>
      </p:sp>
      <p:sp>
        <p:nvSpPr>
          <p:cNvPr id="9" name="CONTENT Placeholder 1"/>
          <p:cNvSpPr>
            <a:spLocks noGrp="1"/>
          </p:cNvSpPr>
          <p:nvPr>
            <p:ph sz="quarter" idx="72"/>
          </p:nvPr>
        </p:nvSpPr>
        <p:spPr>
          <a:xfrm>
            <a:off x="432198" y="1800000"/>
            <a:ext cx="5562000" cy="20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DESCRIPTION Placeholder 2"/>
          <p:cNvSpPr>
            <a:spLocks noGrp="1"/>
          </p:cNvSpPr>
          <p:nvPr>
            <p:ph type="body" sz="quarter" idx="73" hasCustomPrompt="1"/>
          </p:nvPr>
        </p:nvSpPr>
        <p:spPr>
          <a:xfrm>
            <a:off x="432198" y="4077169"/>
            <a:ext cx="5562000" cy="246221"/>
          </a:xfrm>
        </p:spPr>
        <p:txBody>
          <a:bodyPr bIns="0">
            <a:noAutofit/>
          </a:bodyPr>
          <a:lstStyle>
            <a:lvl1pPr marL="0" indent="0">
              <a:buFont typeface="Arial" panose="020B0604020202020204" pitchFamily="34" charset="0"/>
              <a:buNone/>
              <a:defRPr b="1">
                <a:solidFill>
                  <a:srgbClr val="003755"/>
                </a:solidFill>
              </a:defRPr>
            </a:lvl1pPr>
          </a:lstStyle>
          <a:p>
            <a:pPr lvl="0"/>
            <a:r>
              <a:rPr lang="en-US" dirty="0" smtClean="0"/>
              <a:t>Add description max 1line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quarter" idx="74"/>
          </p:nvPr>
        </p:nvSpPr>
        <p:spPr>
          <a:xfrm>
            <a:off x="432198" y="4356000"/>
            <a:ext cx="5562000" cy="20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6" name="DESCRIPTION Placeholder 3"/>
          <p:cNvSpPr>
            <a:spLocks noGrp="1"/>
          </p:cNvSpPr>
          <p:nvPr>
            <p:ph type="body" sz="quarter" idx="75" hasCustomPrompt="1"/>
          </p:nvPr>
        </p:nvSpPr>
        <p:spPr>
          <a:xfrm>
            <a:off x="6208398" y="1522800"/>
            <a:ext cx="2674800" cy="246221"/>
          </a:xfrm>
        </p:spPr>
        <p:txBody>
          <a:bodyPr bIns="0">
            <a:noAutofit/>
          </a:bodyPr>
          <a:lstStyle>
            <a:lvl1pPr marL="0" indent="0">
              <a:buNone/>
              <a:defRPr b="1">
                <a:solidFill>
                  <a:srgbClr val="003755"/>
                </a:solidFill>
              </a:defRPr>
            </a:lvl1pPr>
          </a:lstStyle>
          <a:p>
            <a:pPr lvl="0"/>
            <a:r>
              <a:rPr lang="en-US" dirty="0" smtClean="0"/>
              <a:t>Add description max 1line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quarter" idx="76"/>
          </p:nvPr>
        </p:nvSpPr>
        <p:spPr>
          <a:xfrm>
            <a:off x="6208398" y="1800000"/>
            <a:ext cx="2674800" cy="20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1" name="DESCRIPTION Placeholder 4"/>
          <p:cNvSpPr>
            <a:spLocks noGrp="1"/>
          </p:cNvSpPr>
          <p:nvPr>
            <p:ph type="body" sz="quarter" idx="77" hasCustomPrompt="1"/>
          </p:nvPr>
        </p:nvSpPr>
        <p:spPr>
          <a:xfrm>
            <a:off x="6208398" y="4077169"/>
            <a:ext cx="2674800" cy="246221"/>
          </a:xfrm>
        </p:spPr>
        <p:txBody>
          <a:bodyPr bIns="0">
            <a:noAutofit/>
          </a:bodyPr>
          <a:lstStyle>
            <a:lvl1pPr marL="0" indent="0">
              <a:buNone/>
              <a:defRPr b="1">
                <a:solidFill>
                  <a:srgbClr val="003755"/>
                </a:solidFill>
              </a:defRPr>
            </a:lvl1pPr>
          </a:lstStyle>
          <a:p>
            <a:pPr lvl="0"/>
            <a:r>
              <a:rPr lang="en-US" dirty="0" smtClean="0"/>
              <a:t>Add description max 1line</a:t>
            </a:r>
          </a:p>
        </p:txBody>
      </p:sp>
      <p:sp>
        <p:nvSpPr>
          <p:cNvPr id="23" name="CONTENT Placeholder 4"/>
          <p:cNvSpPr>
            <a:spLocks noGrp="1"/>
          </p:cNvSpPr>
          <p:nvPr>
            <p:ph sz="quarter" idx="78"/>
          </p:nvPr>
        </p:nvSpPr>
        <p:spPr>
          <a:xfrm>
            <a:off x="6208398" y="4356000"/>
            <a:ext cx="2674800" cy="20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5" name="DESCRIPTION Placeholder 5"/>
          <p:cNvSpPr>
            <a:spLocks noGrp="1"/>
          </p:cNvSpPr>
          <p:nvPr>
            <p:ph type="body" sz="quarter" idx="79" hasCustomPrompt="1"/>
          </p:nvPr>
        </p:nvSpPr>
        <p:spPr>
          <a:xfrm>
            <a:off x="9097398" y="1522800"/>
            <a:ext cx="2674800" cy="246221"/>
          </a:xfrm>
        </p:spPr>
        <p:txBody>
          <a:bodyPr bIns="0">
            <a:noAutofit/>
          </a:bodyPr>
          <a:lstStyle>
            <a:lvl1pPr marL="0" indent="0">
              <a:buNone/>
              <a:defRPr b="1">
                <a:solidFill>
                  <a:srgbClr val="003755"/>
                </a:solidFill>
              </a:defRPr>
            </a:lvl1pPr>
          </a:lstStyle>
          <a:p>
            <a:pPr lvl="0"/>
            <a:r>
              <a:rPr lang="en-US" dirty="0" smtClean="0"/>
              <a:t>Add description max 1line</a:t>
            </a:r>
          </a:p>
        </p:txBody>
      </p:sp>
      <p:sp>
        <p:nvSpPr>
          <p:cNvPr id="28" name="CONTENT Placeholder 5"/>
          <p:cNvSpPr>
            <a:spLocks noGrp="1"/>
          </p:cNvSpPr>
          <p:nvPr>
            <p:ph sz="quarter" idx="80"/>
          </p:nvPr>
        </p:nvSpPr>
        <p:spPr>
          <a:xfrm>
            <a:off x="9097398" y="1800000"/>
            <a:ext cx="2674800" cy="20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0" name="DESCRIPTION Placeholder 6"/>
          <p:cNvSpPr>
            <a:spLocks noGrp="1"/>
          </p:cNvSpPr>
          <p:nvPr>
            <p:ph type="body" sz="quarter" idx="81" hasCustomPrompt="1"/>
          </p:nvPr>
        </p:nvSpPr>
        <p:spPr>
          <a:xfrm>
            <a:off x="9097398" y="4077169"/>
            <a:ext cx="2674800" cy="246221"/>
          </a:xfrm>
        </p:spPr>
        <p:txBody>
          <a:bodyPr bIns="0">
            <a:noAutofit/>
          </a:bodyPr>
          <a:lstStyle>
            <a:lvl1pPr marL="0" indent="0">
              <a:buNone/>
              <a:defRPr b="1">
                <a:solidFill>
                  <a:srgbClr val="003755"/>
                </a:solidFill>
              </a:defRPr>
            </a:lvl1pPr>
          </a:lstStyle>
          <a:p>
            <a:pPr lvl="0"/>
            <a:r>
              <a:rPr lang="en-US" dirty="0" smtClean="0"/>
              <a:t>Add description max 1line</a:t>
            </a:r>
          </a:p>
        </p:txBody>
      </p:sp>
      <p:sp>
        <p:nvSpPr>
          <p:cNvPr id="33" name="CONTENT Placeholder 6"/>
          <p:cNvSpPr>
            <a:spLocks noGrp="1"/>
          </p:cNvSpPr>
          <p:nvPr>
            <p:ph sz="quarter" idx="82"/>
          </p:nvPr>
        </p:nvSpPr>
        <p:spPr>
          <a:xfrm>
            <a:off x="9097398" y="4356000"/>
            <a:ext cx="2674800" cy="20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5" name="SOURCE placeholder 1"/>
          <p:cNvSpPr>
            <a:spLocks noGrp="1"/>
          </p:cNvSpPr>
          <p:nvPr>
            <p:ph type="body" sz="quarter" idx="68" hasCustomPrompt="1"/>
          </p:nvPr>
        </p:nvSpPr>
        <p:spPr>
          <a:xfrm>
            <a:off x="432198" y="6634236"/>
            <a:ext cx="7704000" cy="123111"/>
          </a:xfrm>
        </p:spPr>
        <p:txBody>
          <a:bodyPr bIns="0" anchor="b" anchorCtr="0">
            <a:spAutoFit/>
          </a:bodyPr>
          <a:lstStyle>
            <a:lvl1pPr marL="360363" indent="-360363">
              <a:spcBef>
                <a:spcPts val="0"/>
              </a:spcBef>
              <a:buFontTx/>
              <a:buNone/>
              <a:tabLst>
                <a:tab pos="360363" algn="l"/>
              </a:tabLst>
              <a:defRPr sz="800"/>
            </a:lvl1pPr>
            <a:lvl2pPr marL="360363" indent="-360363">
              <a:buNone/>
              <a:defRPr/>
            </a:lvl2pPr>
          </a:lstStyle>
          <a:p>
            <a:pPr lvl="0"/>
            <a:r>
              <a:rPr lang="en-US" dirty="0" smtClean="0"/>
              <a:t>Source:</a:t>
            </a:r>
          </a:p>
        </p:txBody>
      </p:sp>
      <p:sp>
        <p:nvSpPr>
          <p:cNvPr id="5" name="Date Placeholder"/>
          <p:cNvSpPr>
            <a:spLocks noGrp="1"/>
          </p:cNvSpPr>
          <p:nvPr>
            <p:ph type="dt" sz="half" idx="69"/>
          </p:nvPr>
        </p:nvSpPr>
        <p:spPr>
          <a:xfrm>
            <a:off x="432198" y="6955200"/>
            <a:ext cx="2088000" cy="144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Footer Placeholder"/>
          <p:cNvSpPr>
            <a:spLocks noGrp="1"/>
          </p:cNvSpPr>
          <p:nvPr>
            <p:ph type="ftr" sz="quarter" idx="70"/>
          </p:nvPr>
        </p:nvSpPr>
        <p:spPr>
          <a:xfrm>
            <a:off x="8155320" y="6649625"/>
            <a:ext cx="3276000" cy="107722"/>
          </a:xfrm>
        </p:spPr>
        <p:txBody>
          <a:bodyPr bIns="0">
            <a:spAutoFit/>
          </a:bodyPr>
          <a:lstStyle/>
          <a:p>
            <a:endParaRPr lang="en-US" dirty="0"/>
          </a:p>
        </p:txBody>
      </p:sp>
      <p:sp>
        <p:nvSpPr>
          <p:cNvPr id="48" name="Slide Number Placeholder"/>
          <p:cNvSpPr txBox="1">
            <a:spLocks/>
          </p:cNvSpPr>
          <p:nvPr userDrawn="1"/>
        </p:nvSpPr>
        <p:spPr>
          <a:xfrm>
            <a:off x="11376197" y="6649624"/>
            <a:ext cx="396000" cy="107722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5F008E4-3560-43CF-89A1-9929632734E7}" type="slidenum">
              <a:rPr lang="en-GB" sz="700" smtClean="0">
                <a:solidFill>
                  <a:srgbClr val="7B8185"/>
                </a:solidFill>
              </a:rPr>
              <a:pPr/>
              <a:t>‹#›</a:t>
            </a:fld>
            <a:endParaRPr lang="en-GB" sz="700" dirty="0">
              <a:solidFill>
                <a:srgbClr val="7B8185"/>
              </a:solidFill>
            </a:endParaRPr>
          </a:p>
        </p:txBody>
      </p:sp>
      <p:pic>
        <p:nvPicPr>
          <p:cNvPr id="31" name="Danske Bank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0387" y="250748"/>
            <a:ext cx="1511811" cy="197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13439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92">
          <p15:clr>
            <a:srgbClr val="F26B43"/>
          </p15:clr>
        </p15:guide>
        <p15:guide id="2" orient="horz" pos="4178">
          <p15:clr>
            <a:srgbClr val="F26B43"/>
          </p15:clr>
        </p15:guide>
        <p15:guide id="3" pos="3911">
          <p15:clr>
            <a:srgbClr val="F26B43"/>
          </p15:clr>
        </p15:guide>
        <p15:guide id="4" pos="3778">
          <p15:clr>
            <a:srgbClr val="F26B43"/>
          </p15:clr>
        </p15:guide>
        <p15:guide id="5" pos="5597">
          <p15:clr>
            <a:srgbClr val="F26B43"/>
          </p15:clr>
        </p15:guide>
        <p15:guide id="6" pos="5730">
          <p15:clr>
            <a:srgbClr val="F26B43"/>
          </p15:clr>
        </p15:guide>
        <p15:guide id="7" orient="horz" pos="958">
          <p15:clr>
            <a:srgbClr val="F26B43"/>
          </p15:clr>
        </p15:guide>
        <p15:guide id="8" orient="horz" pos="2743">
          <p15:clr>
            <a:srgbClr val="F26B43"/>
          </p15:clr>
        </p15:guide>
        <p15:guide id="9" orient="horz" pos="410">
          <p15:clr>
            <a:srgbClr val="F26B43"/>
          </p15:clr>
        </p15:guide>
        <p15:guide id="10" orient="horz" pos="4258">
          <p15:clr>
            <a:srgbClr val="F26B43"/>
          </p15:clr>
        </p15:guide>
        <p15:guide id="11" orient="horz" pos="2724">
          <p15:clr>
            <a:srgbClr val="F26B43"/>
          </p15:clr>
        </p15:guide>
        <p15:guide id="12" orient="horz" pos="2568">
          <p15:clr>
            <a:srgbClr val="F26B43"/>
          </p15:clr>
        </p15:guide>
        <p15:guide id="13" orient="horz" pos="2428">
          <p15:clr>
            <a:srgbClr val="F26B43"/>
          </p15:clr>
        </p15:guide>
        <p15:guide id="14" orient="horz" pos="1115">
          <p15:clr>
            <a:srgbClr val="F26B43"/>
          </p15:clr>
        </p15:guide>
        <p15:guide id="15" orient="horz" pos="1133" userDrawn="1">
          <p15:clr>
            <a:srgbClr val="F26B43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contents – wid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UBTITLE placeholder 1"/>
          <p:cNvSpPr>
            <a:spLocks noGrp="1"/>
          </p:cNvSpPr>
          <p:nvPr>
            <p:ph type="body" sz="quarter" idx="43" hasCustomPrompt="1"/>
          </p:nvPr>
        </p:nvSpPr>
        <p:spPr>
          <a:xfrm>
            <a:off x="432198" y="465085"/>
            <a:ext cx="8388000" cy="184666"/>
          </a:xfrm>
        </p:spPr>
        <p:txBody>
          <a:bodyPr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rgbClr val="7B8185"/>
                </a:solidFill>
                <a:latin typeface="+mn-lt"/>
              </a:defRPr>
            </a:lvl1pPr>
            <a:lvl2pPr marL="180612" indent="0">
              <a:buFontTx/>
              <a:buNone/>
              <a:defRPr/>
            </a:lvl2pPr>
            <a:lvl3pPr marL="360000" indent="0">
              <a:buFontTx/>
              <a:buNone/>
              <a:defRPr/>
            </a:lvl3pPr>
            <a:lvl4pPr marL="540000" indent="0">
              <a:buFontTx/>
              <a:buNone/>
              <a:defRPr/>
            </a:lvl4pPr>
            <a:lvl5pPr marL="7200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subtitle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32198" y="727199"/>
            <a:ext cx="11340000" cy="684000"/>
          </a:xfrm>
        </p:spPr>
        <p:txBody>
          <a:bodyPr bIns="0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add Slide Title – increase font size for large audience – max. two lines</a:t>
            </a:r>
            <a:endParaRPr lang="en-GB" dirty="0"/>
          </a:p>
        </p:txBody>
      </p:sp>
      <p:sp>
        <p:nvSpPr>
          <p:cNvPr id="4" name="DESCRIPTION Placeholder 1"/>
          <p:cNvSpPr>
            <a:spLocks noGrp="1"/>
          </p:cNvSpPr>
          <p:nvPr>
            <p:ph type="body" sz="quarter" idx="71" hasCustomPrompt="1"/>
          </p:nvPr>
        </p:nvSpPr>
        <p:spPr>
          <a:xfrm>
            <a:off x="432198" y="1522800"/>
            <a:ext cx="2674800" cy="246221"/>
          </a:xfrm>
        </p:spPr>
        <p:txBody>
          <a:bodyPr bIns="0">
            <a:noAutofit/>
          </a:bodyPr>
          <a:lstStyle>
            <a:lvl1pPr marL="0" indent="0">
              <a:buNone/>
              <a:defRPr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Add description max 1line</a:t>
            </a:r>
          </a:p>
        </p:txBody>
      </p:sp>
      <p:sp>
        <p:nvSpPr>
          <p:cNvPr id="9" name="CONTENT Placeholder 1"/>
          <p:cNvSpPr>
            <a:spLocks noGrp="1"/>
          </p:cNvSpPr>
          <p:nvPr>
            <p:ph sz="quarter" idx="72"/>
          </p:nvPr>
        </p:nvSpPr>
        <p:spPr>
          <a:xfrm>
            <a:off x="432198" y="1800000"/>
            <a:ext cx="2674800" cy="20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DESCRIPTION Placeholder 2"/>
          <p:cNvSpPr>
            <a:spLocks noGrp="1"/>
          </p:cNvSpPr>
          <p:nvPr>
            <p:ph type="body" sz="quarter" idx="73" hasCustomPrompt="1"/>
          </p:nvPr>
        </p:nvSpPr>
        <p:spPr>
          <a:xfrm>
            <a:off x="432198" y="4077169"/>
            <a:ext cx="2674800" cy="246221"/>
          </a:xfrm>
        </p:spPr>
        <p:txBody>
          <a:bodyPr bIns="0">
            <a:noAutofit/>
          </a:bodyPr>
          <a:lstStyle>
            <a:lvl1pPr marL="0" indent="0">
              <a:buFont typeface="Arial" panose="020B0604020202020204" pitchFamily="34" charset="0"/>
              <a:buNone/>
              <a:defRPr b="1">
                <a:solidFill>
                  <a:srgbClr val="003755"/>
                </a:solidFill>
              </a:defRPr>
            </a:lvl1pPr>
          </a:lstStyle>
          <a:p>
            <a:pPr lvl="0"/>
            <a:r>
              <a:rPr lang="en-US" dirty="0" smtClean="0"/>
              <a:t>Add description max 1line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quarter" idx="74"/>
          </p:nvPr>
        </p:nvSpPr>
        <p:spPr>
          <a:xfrm>
            <a:off x="432198" y="4356000"/>
            <a:ext cx="2674800" cy="20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6" name="DESCRIPTION Placeholder 3"/>
          <p:cNvSpPr>
            <a:spLocks noGrp="1"/>
          </p:cNvSpPr>
          <p:nvPr>
            <p:ph type="body" sz="quarter" idx="75" hasCustomPrompt="1"/>
          </p:nvPr>
        </p:nvSpPr>
        <p:spPr>
          <a:xfrm>
            <a:off x="3320598" y="1522800"/>
            <a:ext cx="2674800" cy="246221"/>
          </a:xfrm>
        </p:spPr>
        <p:txBody>
          <a:bodyPr bIns="0">
            <a:noAutofit/>
          </a:bodyPr>
          <a:lstStyle>
            <a:lvl1pPr marL="0" indent="0">
              <a:buNone/>
              <a:defRPr b="1">
                <a:solidFill>
                  <a:srgbClr val="003755"/>
                </a:solidFill>
              </a:defRPr>
            </a:lvl1pPr>
          </a:lstStyle>
          <a:p>
            <a:pPr lvl="0"/>
            <a:r>
              <a:rPr lang="en-US" dirty="0" smtClean="0"/>
              <a:t>Add description max 1line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quarter" idx="76"/>
          </p:nvPr>
        </p:nvSpPr>
        <p:spPr>
          <a:xfrm>
            <a:off x="3320598" y="1800000"/>
            <a:ext cx="2674800" cy="20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1" name="DESCRIPTION Placeholder 4"/>
          <p:cNvSpPr>
            <a:spLocks noGrp="1"/>
          </p:cNvSpPr>
          <p:nvPr>
            <p:ph type="body" sz="quarter" idx="77" hasCustomPrompt="1"/>
          </p:nvPr>
        </p:nvSpPr>
        <p:spPr>
          <a:xfrm>
            <a:off x="3320598" y="4077169"/>
            <a:ext cx="2674800" cy="246221"/>
          </a:xfrm>
        </p:spPr>
        <p:txBody>
          <a:bodyPr bIns="0">
            <a:noAutofit/>
          </a:bodyPr>
          <a:lstStyle>
            <a:lvl1pPr marL="0" indent="0">
              <a:buNone/>
              <a:defRPr b="1">
                <a:solidFill>
                  <a:srgbClr val="003755"/>
                </a:solidFill>
              </a:defRPr>
            </a:lvl1pPr>
          </a:lstStyle>
          <a:p>
            <a:pPr lvl="0"/>
            <a:r>
              <a:rPr lang="en-US" dirty="0" smtClean="0"/>
              <a:t>Add description max 1line</a:t>
            </a:r>
          </a:p>
        </p:txBody>
      </p:sp>
      <p:sp>
        <p:nvSpPr>
          <p:cNvPr id="23" name="CONTENT Placeholder 4"/>
          <p:cNvSpPr>
            <a:spLocks noGrp="1"/>
          </p:cNvSpPr>
          <p:nvPr>
            <p:ph sz="quarter" idx="78"/>
          </p:nvPr>
        </p:nvSpPr>
        <p:spPr>
          <a:xfrm>
            <a:off x="3320598" y="4356000"/>
            <a:ext cx="2674800" cy="20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5" name="DESCRIPTION Placeholder 5"/>
          <p:cNvSpPr>
            <a:spLocks noGrp="1"/>
          </p:cNvSpPr>
          <p:nvPr>
            <p:ph type="body" sz="quarter" idx="79" hasCustomPrompt="1"/>
          </p:nvPr>
        </p:nvSpPr>
        <p:spPr>
          <a:xfrm>
            <a:off x="6208997" y="1522800"/>
            <a:ext cx="5563199" cy="246221"/>
          </a:xfrm>
        </p:spPr>
        <p:txBody>
          <a:bodyPr bIns="0">
            <a:noAutofit/>
          </a:bodyPr>
          <a:lstStyle>
            <a:lvl1pPr marL="0" indent="0">
              <a:buNone/>
              <a:defRPr b="1">
                <a:solidFill>
                  <a:srgbClr val="003755"/>
                </a:solidFill>
              </a:defRPr>
            </a:lvl1pPr>
          </a:lstStyle>
          <a:p>
            <a:pPr lvl="0"/>
            <a:r>
              <a:rPr lang="en-US" dirty="0" smtClean="0"/>
              <a:t>Add description max 1line</a:t>
            </a:r>
          </a:p>
        </p:txBody>
      </p:sp>
      <p:sp>
        <p:nvSpPr>
          <p:cNvPr id="28" name="CONTENT Placeholder 5"/>
          <p:cNvSpPr>
            <a:spLocks noGrp="1"/>
          </p:cNvSpPr>
          <p:nvPr>
            <p:ph sz="quarter" idx="80"/>
          </p:nvPr>
        </p:nvSpPr>
        <p:spPr>
          <a:xfrm>
            <a:off x="6208997" y="1800000"/>
            <a:ext cx="5563199" cy="20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0" name="DESCRIPTION Placeholder 6"/>
          <p:cNvSpPr>
            <a:spLocks noGrp="1"/>
          </p:cNvSpPr>
          <p:nvPr>
            <p:ph type="body" sz="quarter" idx="81" hasCustomPrompt="1"/>
          </p:nvPr>
        </p:nvSpPr>
        <p:spPr>
          <a:xfrm>
            <a:off x="6208997" y="4077169"/>
            <a:ext cx="5563199" cy="246221"/>
          </a:xfrm>
        </p:spPr>
        <p:txBody>
          <a:bodyPr bIns="0">
            <a:noAutofit/>
          </a:bodyPr>
          <a:lstStyle>
            <a:lvl1pPr marL="0" indent="0">
              <a:buNone/>
              <a:defRPr b="1">
                <a:solidFill>
                  <a:srgbClr val="003755"/>
                </a:solidFill>
              </a:defRPr>
            </a:lvl1pPr>
          </a:lstStyle>
          <a:p>
            <a:pPr lvl="0"/>
            <a:r>
              <a:rPr lang="en-US" dirty="0" smtClean="0"/>
              <a:t>Add description max 1line</a:t>
            </a:r>
          </a:p>
        </p:txBody>
      </p:sp>
      <p:sp>
        <p:nvSpPr>
          <p:cNvPr id="33" name="CONTENT Placeholder 6"/>
          <p:cNvSpPr>
            <a:spLocks noGrp="1"/>
          </p:cNvSpPr>
          <p:nvPr>
            <p:ph sz="quarter" idx="82"/>
          </p:nvPr>
        </p:nvSpPr>
        <p:spPr>
          <a:xfrm>
            <a:off x="6208997" y="4356000"/>
            <a:ext cx="5563199" cy="20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5" name="SOURCE placeholder 1"/>
          <p:cNvSpPr>
            <a:spLocks noGrp="1"/>
          </p:cNvSpPr>
          <p:nvPr>
            <p:ph type="body" sz="quarter" idx="68" hasCustomPrompt="1"/>
          </p:nvPr>
        </p:nvSpPr>
        <p:spPr>
          <a:xfrm>
            <a:off x="432198" y="6634236"/>
            <a:ext cx="7704000" cy="123111"/>
          </a:xfrm>
        </p:spPr>
        <p:txBody>
          <a:bodyPr bIns="0" anchor="b" anchorCtr="0">
            <a:spAutoFit/>
          </a:bodyPr>
          <a:lstStyle>
            <a:lvl1pPr marL="360363" indent="-360363">
              <a:spcBef>
                <a:spcPts val="0"/>
              </a:spcBef>
              <a:buFontTx/>
              <a:buNone/>
              <a:tabLst>
                <a:tab pos="360363" algn="l"/>
              </a:tabLst>
              <a:defRPr sz="800"/>
            </a:lvl1pPr>
            <a:lvl2pPr marL="360363" indent="-360363">
              <a:buNone/>
              <a:defRPr/>
            </a:lvl2pPr>
          </a:lstStyle>
          <a:p>
            <a:pPr lvl="0"/>
            <a:r>
              <a:rPr lang="en-US" dirty="0" smtClean="0"/>
              <a:t>Source:</a:t>
            </a:r>
          </a:p>
        </p:txBody>
      </p:sp>
      <p:sp>
        <p:nvSpPr>
          <p:cNvPr id="5" name="Date Placeholder"/>
          <p:cNvSpPr>
            <a:spLocks noGrp="1"/>
          </p:cNvSpPr>
          <p:nvPr>
            <p:ph type="dt" sz="half" idx="69"/>
          </p:nvPr>
        </p:nvSpPr>
        <p:spPr>
          <a:xfrm>
            <a:off x="432198" y="6955200"/>
            <a:ext cx="2088000" cy="144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Footer Placeholder"/>
          <p:cNvSpPr>
            <a:spLocks noGrp="1"/>
          </p:cNvSpPr>
          <p:nvPr>
            <p:ph type="ftr" sz="quarter" idx="70"/>
          </p:nvPr>
        </p:nvSpPr>
        <p:spPr>
          <a:xfrm>
            <a:off x="8155320" y="6649625"/>
            <a:ext cx="3276000" cy="107722"/>
          </a:xfrm>
        </p:spPr>
        <p:txBody>
          <a:bodyPr bIns="0">
            <a:spAutoFit/>
          </a:bodyPr>
          <a:lstStyle/>
          <a:p>
            <a:endParaRPr lang="en-US" dirty="0"/>
          </a:p>
        </p:txBody>
      </p:sp>
      <p:sp>
        <p:nvSpPr>
          <p:cNvPr id="48" name="Slide Number Placeholder"/>
          <p:cNvSpPr txBox="1">
            <a:spLocks/>
          </p:cNvSpPr>
          <p:nvPr userDrawn="1"/>
        </p:nvSpPr>
        <p:spPr>
          <a:xfrm>
            <a:off x="11376197" y="6649624"/>
            <a:ext cx="396000" cy="107722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5F008E4-3560-43CF-89A1-9929632734E7}" type="slidenum">
              <a:rPr lang="en-GB" sz="700" smtClean="0">
                <a:solidFill>
                  <a:srgbClr val="7B8185"/>
                </a:solidFill>
              </a:rPr>
              <a:pPr/>
              <a:t>‹#›</a:t>
            </a:fld>
            <a:endParaRPr lang="en-GB" sz="700" dirty="0">
              <a:solidFill>
                <a:srgbClr val="7B8185"/>
              </a:solidFill>
            </a:endParaRPr>
          </a:p>
        </p:txBody>
      </p:sp>
      <p:pic>
        <p:nvPicPr>
          <p:cNvPr id="31" name="Danske Bank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0387" y="250748"/>
            <a:ext cx="1511811" cy="197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08404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1957">
          <p15:clr>
            <a:srgbClr val="F26B43"/>
          </p15:clr>
        </p15:guide>
        <p15:guide id="2" orient="horz" pos="292">
          <p15:clr>
            <a:srgbClr val="F26B43"/>
          </p15:clr>
        </p15:guide>
        <p15:guide id="3" orient="horz" pos="4178">
          <p15:clr>
            <a:srgbClr val="F26B43"/>
          </p15:clr>
        </p15:guide>
        <p15:guide id="4" pos="3911">
          <p15:clr>
            <a:srgbClr val="F26B43"/>
          </p15:clr>
        </p15:guide>
        <p15:guide id="5" pos="2092">
          <p15:clr>
            <a:srgbClr val="F26B43"/>
          </p15:clr>
        </p15:guide>
        <p15:guide id="6" pos="3778">
          <p15:clr>
            <a:srgbClr val="F26B43"/>
          </p15:clr>
        </p15:guide>
        <p15:guide id="7" orient="horz" pos="958">
          <p15:clr>
            <a:srgbClr val="F26B43"/>
          </p15:clr>
        </p15:guide>
        <p15:guide id="8" orient="horz" pos="2743">
          <p15:clr>
            <a:srgbClr val="F26B43"/>
          </p15:clr>
        </p15:guide>
        <p15:guide id="9" orient="horz" pos="410">
          <p15:clr>
            <a:srgbClr val="F26B43"/>
          </p15:clr>
        </p15:guide>
        <p15:guide id="10" orient="horz" pos="4258">
          <p15:clr>
            <a:srgbClr val="F26B43"/>
          </p15:clr>
        </p15:guide>
        <p15:guide id="11" orient="horz" pos="2724">
          <p15:clr>
            <a:srgbClr val="F26B43"/>
          </p15:clr>
        </p15:guide>
        <p15:guide id="12" orient="horz" pos="2568">
          <p15:clr>
            <a:srgbClr val="F26B43"/>
          </p15:clr>
        </p15:guide>
        <p15:guide id="13" orient="horz" pos="2428">
          <p15:clr>
            <a:srgbClr val="F26B43"/>
          </p15:clr>
        </p15:guide>
        <p15:guide id="14" orient="horz" pos="1115">
          <p15:clr>
            <a:srgbClr val="F26B43"/>
          </p15:clr>
        </p15:guide>
        <p15:guide id="15" orient="horz" pos="1133" userDrawn="1">
          <p15:clr>
            <a:srgbClr val="F26B43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ght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UBTITLE placeholder 1"/>
          <p:cNvSpPr>
            <a:spLocks noGrp="1"/>
          </p:cNvSpPr>
          <p:nvPr>
            <p:ph type="body" sz="quarter" idx="43" hasCustomPrompt="1"/>
          </p:nvPr>
        </p:nvSpPr>
        <p:spPr>
          <a:xfrm>
            <a:off x="432198" y="465085"/>
            <a:ext cx="8388000" cy="184666"/>
          </a:xfrm>
        </p:spPr>
        <p:txBody>
          <a:bodyPr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rgbClr val="7B8185"/>
                </a:solidFill>
                <a:latin typeface="+mn-lt"/>
              </a:defRPr>
            </a:lvl1pPr>
            <a:lvl2pPr marL="180612" indent="0">
              <a:buFontTx/>
              <a:buNone/>
              <a:defRPr/>
            </a:lvl2pPr>
            <a:lvl3pPr marL="360000" indent="0">
              <a:buFontTx/>
              <a:buNone/>
              <a:defRPr/>
            </a:lvl3pPr>
            <a:lvl4pPr marL="540000" indent="0">
              <a:buFontTx/>
              <a:buNone/>
              <a:defRPr/>
            </a:lvl4pPr>
            <a:lvl5pPr marL="7200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subtitle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32198" y="727199"/>
            <a:ext cx="11340000" cy="684000"/>
          </a:xfrm>
        </p:spPr>
        <p:txBody>
          <a:bodyPr bIns="0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add Slide Title – increase font size for large audience – max. two lines</a:t>
            </a:r>
            <a:endParaRPr lang="en-GB" dirty="0"/>
          </a:p>
        </p:txBody>
      </p:sp>
      <p:sp>
        <p:nvSpPr>
          <p:cNvPr id="4" name="DESCRIPTION Placeholder 1"/>
          <p:cNvSpPr>
            <a:spLocks noGrp="1"/>
          </p:cNvSpPr>
          <p:nvPr>
            <p:ph type="body" sz="quarter" idx="71" hasCustomPrompt="1"/>
          </p:nvPr>
        </p:nvSpPr>
        <p:spPr>
          <a:xfrm>
            <a:off x="432198" y="1522800"/>
            <a:ext cx="2674800" cy="246221"/>
          </a:xfrm>
        </p:spPr>
        <p:txBody>
          <a:bodyPr bIns="0">
            <a:noAutofit/>
          </a:bodyPr>
          <a:lstStyle>
            <a:lvl1pPr marL="0" indent="0">
              <a:buNone/>
              <a:defRPr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Add description max 1line</a:t>
            </a:r>
          </a:p>
        </p:txBody>
      </p:sp>
      <p:sp>
        <p:nvSpPr>
          <p:cNvPr id="9" name="CONTENT Placeholder 1"/>
          <p:cNvSpPr>
            <a:spLocks noGrp="1"/>
          </p:cNvSpPr>
          <p:nvPr>
            <p:ph sz="quarter" idx="72"/>
          </p:nvPr>
        </p:nvSpPr>
        <p:spPr>
          <a:xfrm>
            <a:off x="432198" y="1800000"/>
            <a:ext cx="2674800" cy="20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DESCRIPTION Placeholder 2"/>
          <p:cNvSpPr>
            <a:spLocks noGrp="1"/>
          </p:cNvSpPr>
          <p:nvPr>
            <p:ph type="body" sz="quarter" idx="73" hasCustomPrompt="1"/>
          </p:nvPr>
        </p:nvSpPr>
        <p:spPr>
          <a:xfrm>
            <a:off x="432198" y="4077169"/>
            <a:ext cx="2674800" cy="246221"/>
          </a:xfrm>
        </p:spPr>
        <p:txBody>
          <a:bodyPr bIns="0">
            <a:noAutofit/>
          </a:bodyPr>
          <a:lstStyle>
            <a:lvl1pPr marL="0" indent="0">
              <a:buFont typeface="Arial" panose="020B0604020202020204" pitchFamily="34" charset="0"/>
              <a:buNone/>
              <a:defRPr b="1">
                <a:solidFill>
                  <a:srgbClr val="003755"/>
                </a:solidFill>
              </a:defRPr>
            </a:lvl1pPr>
          </a:lstStyle>
          <a:p>
            <a:pPr lvl="0"/>
            <a:r>
              <a:rPr lang="en-US" dirty="0" smtClean="0"/>
              <a:t>Add description max 1line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quarter" idx="74"/>
          </p:nvPr>
        </p:nvSpPr>
        <p:spPr>
          <a:xfrm>
            <a:off x="432198" y="4356000"/>
            <a:ext cx="2674800" cy="20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6" name="DESCRIPTION Placeholder 3"/>
          <p:cNvSpPr>
            <a:spLocks noGrp="1"/>
          </p:cNvSpPr>
          <p:nvPr>
            <p:ph type="body" sz="quarter" idx="75" hasCustomPrompt="1"/>
          </p:nvPr>
        </p:nvSpPr>
        <p:spPr>
          <a:xfrm>
            <a:off x="3320598" y="1522800"/>
            <a:ext cx="2674800" cy="246221"/>
          </a:xfrm>
        </p:spPr>
        <p:txBody>
          <a:bodyPr bIns="0">
            <a:noAutofit/>
          </a:bodyPr>
          <a:lstStyle>
            <a:lvl1pPr marL="0" indent="0">
              <a:buNone/>
              <a:defRPr b="1">
                <a:solidFill>
                  <a:srgbClr val="003755"/>
                </a:solidFill>
              </a:defRPr>
            </a:lvl1pPr>
          </a:lstStyle>
          <a:p>
            <a:pPr lvl="0"/>
            <a:r>
              <a:rPr lang="en-US" dirty="0" smtClean="0"/>
              <a:t>Add description max 1line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quarter" idx="76"/>
          </p:nvPr>
        </p:nvSpPr>
        <p:spPr>
          <a:xfrm>
            <a:off x="3320598" y="1800000"/>
            <a:ext cx="2674800" cy="20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1" name="DESCRIPTION Placeholder 4"/>
          <p:cNvSpPr>
            <a:spLocks noGrp="1"/>
          </p:cNvSpPr>
          <p:nvPr>
            <p:ph type="body" sz="quarter" idx="77" hasCustomPrompt="1"/>
          </p:nvPr>
        </p:nvSpPr>
        <p:spPr>
          <a:xfrm>
            <a:off x="3320598" y="4077169"/>
            <a:ext cx="2674800" cy="246221"/>
          </a:xfrm>
        </p:spPr>
        <p:txBody>
          <a:bodyPr bIns="0">
            <a:noAutofit/>
          </a:bodyPr>
          <a:lstStyle>
            <a:lvl1pPr marL="0" indent="0">
              <a:buNone/>
              <a:defRPr b="1">
                <a:solidFill>
                  <a:srgbClr val="003755"/>
                </a:solidFill>
              </a:defRPr>
            </a:lvl1pPr>
          </a:lstStyle>
          <a:p>
            <a:pPr lvl="0"/>
            <a:r>
              <a:rPr lang="en-US" dirty="0" smtClean="0"/>
              <a:t>Add description max 1line</a:t>
            </a:r>
          </a:p>
        </p:txBody>
      </p:sp>
      <p:sp>
        <p:nvSpPr>
          <p:cNvPr id="23" name="CONTENT Placeholder 4"/>
          <p:cNvSpPr>
            <a:spLocks noGrp="1"/>
          </p:cNvSpPr>
          <p:nvPr>
            <p:ph sz="quarter" idx="78"/>
          </p:nvPr>
        </p:nvSpPr>
        <p:spPr>
          <a:xfrm>
            <a:off x="3320598" y="4356000"/>
            <a:ext cx="2674800" cy="20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5" name="DESCRIPTION Placeholder 5"/>
          <p:cNvSpPr>
            <a:spLocks noGrp="1"/>
          </p:cNvSpPr>
          <p:nvPr>
            <p:ph type="body" sz="quarter" idx="79" hasCustomPrompt="1"/>
          </p:nvPr>
        </p:nvSpPr>
        <p:spPr>
          <a:xfrm>
            <a:off x="6208998" y="1522800"/>
            <a:ext cx="2674800" cy="246221"/>
          </a:xfrm>
        </p:spPr>
        <p:txBody>
          <a:bodyPr bIns="0">
            <a:noAutofit/>
          </a:bodyPr>
          <a:lstStyle>
            <a:lvl1pPr marL="0" indent="0">
              <a:buNone/>
              <a:defRPr b="1">
                <a:solidFill>
                  <a:srgbClr val="003755"/>
                </a:solidFill>
              </a:defRPr>
            </a:lvl1pPr>
          </a:lstStyle>
          <a:p>
            <a:pPr lvl="0"/>
            <a:r>
              <a:rPr lang="en-US" dirty="0" smtClean="0"/>
              <a:t>Add description max 1line</a:t>
            </a:r>
          </a:p>
        </p:txBody>
      </p:sp>
      <p:sp>
        <p:nvSpPr>
          <p:cNvPr id="28" name="CONTENT Placeholder 5"/>
          <p:cNvSpPr>
            <a:spLocks noGrp="1"/>
          </p:cNvSpPr>
          <p:nvPr>
            <p:ph sz="quarter" idx="80"/>
          </p:nvPr>
        </p:nvSpPr>
        <p:spPr>
          <a:xfrm>
            <a:off x="6208998" y="1800000"/>
            <a:ext cx="2674800" cy="20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0" name="DESCRIPTION Placeholder 6"/>
          <p:cNvSpPr>
            <a:spLocks noGrp="1"/>
          </p:cNvSpPr>
          <p:nvPr>
            <p:ph type="body" sz="quarter" idx="81" hasCustomPrompt="1"/>
          </p:nvPr>
        </p:nvSpPr>
        <p:spPr>
          <a:xfrm>
            <a:off x="6208998" y="4077169"/>
            <a:ext cx="2674800" cy="246221"/>
          </a:xfrm>
        </p:spPr>
        <p:txBody>
          <a:bodyPr bIns="0">
            <a:noAutofit/>
          </a:bodyPr>
          <a:lstStyle>
            <a:lvl1pPr marL="0" indent="0">
              <a:buNone/>
              <a:defRPr b="1">
                <a:solidFill>
                  <a:srgbClr val="003755"/>
                </a:solidFill>
              </a:defRPr>
            </a:lvl1pPr>
          </a:lstStyle>
          <a:p>
            <a:pPr lvl="0"/>
            <a:r>
              <a:rPr lang="en-US" dirty="0" smtClean="0"/>
              <a:t>Add description max 1line</a:t>
            </a:r>
          </a:p>
        </p:txBody>
      </p:sp>
      <p:sp>
        <p:nvSpPr>
          <p:cNvPr id="33" name="CONTENT Placeholder 6"/>
          <p:cNvSpPr>
            <a:spLocks noGrp="1"/>
          </p:cNvSpPr>
          <p:nvPr>
            <p:ph sz="quarter" idx="82"/>
          </p:nvPr>
        </p:nvSpPr>
        <p:spPr>
          <a:xfrm>
            <a:off x="6208998" y="4356000"/>
            <a:ext cx="2674800" cy="20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35" name="DESCRIPTION Placeholder 7"/>
          <p:cNvSpPr>
            <a:spLocks noGrp="1"/>
          </p:cNvSpPr>
          <p:nvPr>
            <p:ph type="body" sz="quarter" idx="83" hasCustomPrompt="1"/>
          </p:nvPr>
        </p:nvSpPr>
        <p:spPr>
          <a:xfrm>
            <a:off x="9097398" y="1522800"/>
            <a:ext cx="2674800" cy="246221"/>
          </a:xfrm>
        </p:spPr>
        <p:txBody>
          <a:bodyPr bIns="0">
            <a:noAutofit/>
          </a:bodyPr>
          <a:lstStyle>
            <a:lvl1pPr marL="0" indent="0">
              <a:buNone/>
              <a:defRPr b="1">
                <a:solidFill>
                  <a:srgbClr val="003755"/>
                </a:solidFill>
              </a:defRPr>
            </a:lvl1pPr>
          </a:lstStyle>
          <a:p>
            <a:pPr lvl="0"/>
            <a:r>
              <a:rPr lang="en-US" dirty="0" smtClean="0"/>
              <a:t>Add description max 1line</a:t>
            </a:r>
          </a:p>
        </p:txBody>
      </p:sp>
      <p:sp>
        <p:nvSpPr>
          <p:cNvPr id="37" name="CONTENT Placeholder 7"/>
          <p:cNvSpPr>
            <a:spLocks noGrp="1"/>
          </p:cNvSpPr>
          <p:nvPr>
            <p:ph sz="quarter" idx="84"/>
          </p:nvPr>
        </p:nvSpPr>
        <p:spPr>
          <a:xfrm>
            <a:off x="9097398" y="1800000"/>
            <a:ext cx="2674800" cy="20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0" name="DESCRIPTION Placeholder 8"/>
          <p:cNvSpPr>
            <a:spLocks noGrp="1"/>
          </p:cNvSpPr>
          <p:nvPr>
            <p:ph type="body" sz="quarter" idx="85" hasCustomPrompt="1"/>
          </p:nvPr>
        </p:nvSpPr>
        <p:spPr>
          <a:xfrm>
            <a:off x="9097398" y="4077169"/>
            <a:ext cx="2674800" cy="246221"/>
          </a:xfrm>
        </p:spPr>
        <p:txBody>
          <a:bodyPr bIns="0">
            <a:noAutofit/>
          </a:bodyPr>
          <a:lstStyle>
            <a:lvl1pPr marL="0" indent="0">
              <a:buNone/>
              <a:defRPr b="1">
                <a:solidFill>
                  <a:srgbClr val="003755"/>
                </a:solidFill>
              </a:defRPr>
            </a:lvl1pPr>
          </a:lstStyle>
          <a:p>
            <a:pPr lvl="0"/>
            <a:r>
              <a:rPr lang="en-US" dirty="0" smtClean="0"/>
              <a:t>Add description max 1line</a:t>
            </a:r>
          </a:p>
        </p:txBody>
      </p:sp>
      <p:sp>
        <p:nvSpPr>
          <p:cNvPr id="43" name="CONTENT Placeholder 8"/>
          <p:cNvSpPr>
            <a:spLocks noGrp="1"/>
          </p:cNvSpPr>
          <p:nvPr>
            <p:ph sz="quarter" idx="86"/>
          </p:nvPr>
        </p:nvSpPr>
        <p:spPr>
          <a:xfrm>
            <a:off x="9097398" y="4356000"/>
            <a:ext cx="2674800" cy="20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5" name="SOURCE placeholder 1"/>
          <p:cNvSpPr>
            <a:spLocks noGrp="1"/>
          </p:cNvSpPr>
          <p:nvPr>
            <p:ph type="body" sz="quarter" idx="68" hasCustomPrompt="1"/>
          </p:nvPr>
        </p:nvSpPr>
        <p:spPr>
          <a:xfrm>
            <a:off x="432198" y="6634236"/>
            <a:ext cx="7704000" cy="123111"/>
          </a:xfrm>
        </p:spPr>
        <p:txBody>
          <a:bodyPr bIns="0" anchor="b" anchorCtr="0">
            <a:spAutoFit/>
          </a:bodyPr>
          <a:lstStyle>
            <a:lvl1pPr marL="360363" indent="-360363">
              <a:spcBef>
                <a:spcPts val="0"/>
              </a:spcBef>
              <a:buFontTx/>
              <a:buNone/>
              <a:tabLst>
                <a:tab pos="360363" algn="l"/>
              </a:tabLst>
              <a:defRPr sz="800"/>
            </a:lvl1pPr>
            <a:lvl2pPr marL="360363" indent="-360363">
              <a:buNone/>
              <a:defRPr/>
            </a:lvl2pPr>
          </a:lstStyle>
          <a:p>
            <a:pPr lvl="0"/>
            <a:r>
              <a:rPr lang="en-US" dirty="0" smtClean="0"/>
              <a:t>Source:</a:t>
            </a:r>
          </a:p>
        </p:txBody>
      </p:sp>
      <p:sp>
        <p:nvSpPr>
          <p:cNvPr id="5" name="Date Placeholder"/>
          <p:cNvSpPr>
            <a:spLocks noGrp="1"/>
          </p:cNvSpPr>
          <p:nvPr>
            <p:ph type="dt" sz="half" idx="69"/>
          </p:nvPr>
        </p:nvSpPr>
        <p:spPr>
          <a:xfrm>
            <a:off x="432198" y="6955200"/>
            <a:ext cx="2088000" cy="144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Footer Placeholder"/>
          <p:cNvSpPr>
            <a:spLocks noGrp="1"/>
          </p:cNvSpPr>
          <p:nvPr>
            <p:ph type="ftr" sz="quarter" idx="70"/>
          </p:nvPr>
        </p:nvSpPr>
        <p:spPr>
          <a:xfrm>
            <a:off x="8155320" y="6649625"/>
            <a:ext cx="3276000" cy="107722"/>
          </a:xfrm>
        </p:spPr>
        <p:txBody>
          <a:bodyPr bIns="0">
            <a:spAutoFit/>
          </a:bodyPr>
          <a:lstStyle/>
          <a:p>
            <a:endParaRPr lang="en-US" dirty="0"/>
          </a:p>
        </p:txBody>
      </p:sp>
      <p:sp>
        <p:nvSpPr>
          <p:cNvPr id="48" name="Slide Number Placeholder"/>
          <p:cNvSpPr txBox="1">
            <a:spLocks/>
          </p:cNvSpPr>
          <p:nvPr userDrawn="1"/>
        </p:nvSpPr>
        <p:spPr>
          <a:xfrm>
            <a:off x="11376197" y="6649624"/>
            <a:ext cx="396000" cy="107722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5F008E4-3560-43CF-89A1-9929632734E7}" type="slidenum">
              <a:rPr lang="en-GB" sz="700" smtClean="0">
                <a:solidFill>
                  <a:srgbClr val="7B8185"/>
                </a:solidFill>
              </a:rPr>
              <a:pPr/>
              <a:t>‹#›</a:t>
            </a:fld>
            <a:endParaRPr lang="en-GB" sz="700" dirty="0">
              <a:solidFill>
                <a:srgbClr val="7B8185"/>
              </a:solidFill>
            </a:endParaRPr>
          </a:p>
        </p:txBody>
      </p:sp>
      <p:pic>
        <p:nvPicPr>
          <p:cNvPr id="34" name="Danske Bank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0387" y="250748"/>
            <a:ext cx="1511811" cy="197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9346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1957" userDrawn="1">
          <p15:clr>
            <a:srgbClr val="F26B43"/>
          </p15:clr>
        </p15:guide>
        <p15:guide id="3" orient="horz" pos="292" userDrawn="1">
          <p15:clr>
            <a:srgbClr val="F26B43"/>
          </p15:clr>
        </p15:guide>
        <p15:guide id="4" orient="horz" pos="4178" userDrawn="1">
          <p15:clr>
            <a:srgbClr val="F26B43"/>
          </p15:clr>
        </p15:guide>
        <p15:guide id="5" pos="3911" userDrawn="1">
          <p15:clr>
            <a:srgbClr val="F26B43"/>
          </p15:clr>
        </p15:guide>
        <p15:guide id="7" pos="2092" userDrawn="1">
          <p15:clr>
            <a:srgbClr val="F26B43"/>
          </p15:clr>
        </p15:guide>
        <p15:guide id="8" pos="3778" userDrawn="1">
          <p15:clr>
            <a:srgbClr val="F26B43"/>
          </p15:clr>
        </p15:guide>
        <p15:guide id="9" pos="5597" userDrawn="1">
          <p15:clr>
            <a:srgbClr val="F26B43"/>
          </p15:clr>
        </p15:guide>
        <p15:guide id="10" pos="5730" userDrawn="1">
          <p15:clr>
            <a:srgbClr val="F26B43"/>
          </p15:clr>
        </p15:guide>
        <p15:guide id="13" orient="horz" pos="958" userDrawn="1">
          <p15:clr>
            <a:srgbClr val="F26B43"/>
          </p15:clr>
        </p15:guide>
        <p15:guide id="14" orient="horz" pos="2743" userDrawn="1">
          <p15:clr>
            <a:srgbClr val="F26B43"/>
          </p15:clr>
        </p15:guide>
        <p15:guide id="16" orient="horz" pos="410" userDrawn="1">
          <p15:clr>
            <a:srgbClr val="F26B43"/>
          </p15:clr>
        </p15:guide>
        <p15:guide id="18" orient="horz" pos="4258" userDrawn="1">
          <p15:clr>
            <a:srgbClr val="F26B43"/>
          </p15:clr>
        </p15:guide>
        <p15:guide id="19" orient="horz" pos="2724" userDrawn="1">
          <p15:clr>
            <a:srgbClr val="F26B43"/>
          </p15:clr>
        </p15:guide>
        <p15:guide id="20" orient="horz" pos="2568" userDrawn="1">
          <p15:clr>
            <a:srgbClr val="F26B43"/>
          </p15:clr>
        </p15:guide>
        <p15:guide id="21" orient="horz" pos="2428" userDrawn="1">
          <p15:clr>
            <a:srgbClr val="F26B43"/>
          </p15:clr>
        </p15:guide>
        <p15:guide id="22" orient="horz" pos="1115" userDrawn="1">
          <p15:clr>
            <a:srgbClr val="F26B43"/>
          </p15:clr>
        </p15:guide>
        <p15:guide id="24" orient="horz" pos="1133" userDrawn="1">
          <p15:clr>
            <a:srgbClr val="F26B43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s – (Dark) 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73" hasCustomPrompt="1"/>
          </p:nvPr>
        </p:nvSpPr>
        <p:spPr>
          <a:xfrm>
            <a:off x="7404000" y="0"/>
            <a:ext cx="4788000" cy="6858000"/>
          </a:xfrm>
          <a:solidFill>
            <a:srgbClr val="EFF0F1"/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9" name="SUBTITLE placeholder 1"/>
          <p:cNvSpPr>
            <a:spLocks noGrp="1"/>
          </p:cNvSpPr>
          <p:nvPr>
            <p:ph type="body" sz="quarter" idx="43" hasCustomPrompt="1"/>
          </p:nvPr>
        </p:nvSpPr>
        <p:spPr>
          <a:xfrm>
            <a:off x="432198" y="465085"/>
            <a:ext cx="6696000" cy="184666"/>
          </a:xfrm>
        </p:spPr>
        <p:txBody>
          <a:bodyPr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rgbClr val="7B8185"/>
                </a:solidFill>
                <a:latin typeface="+mn-lt"/>
              </a:defRPr>
            </a:lvl1pPr>
            <a:lvl2pPr marL="180612" indent="0">
              <a:buFontTx/>
              <a:buNone/>
              <a:defRPr/>
            </a:lvl2pPr>
            <a:lvl3pPr marL="360000" indent="0">
              <a:buFontTx/>
              <a:buNone/>
              <a:defRPr/>
            </a:lvl3pPr>
            <a:lvl4pPr marL="540000" indent="0">
              <a:buFontTx/>
              <a:buNone/>
              <a:defRPr/>
            </a:lvl4pPr>
            <a:lvl5pPr marL="7200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subtitle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32198" y="727199"/>
            <a:ext cx="6696000" cy="684000"/>
          </a:xfrm>
        </p:spPr>
        <p:txBody>
          <a:bodyPr bIns="0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add Slide Title – increase font size for large audience – max. two lines</a:t>
            </a:r>
            <a:endParaRPr lang="en-GB" dirty="0"/>
          </a:p>
        </p:txBody>
      </p:sp>
      <p:sp>
        <p:nvSpPr>
          <p:cNvPr id="4" name="DESCRIPTION Placeholder 1"/>
          <p:cNvSpPr>
            <a:spLocks noGrp="1"/>
          </p:cNvSpPr>
          <p:nvPr>
            <p:ph type="body" sz="quarter" idx="71" hasCustomPrompt="1"/>
          </p:nvPr>
        </p:nvSpPr>
        <p:spPr>
          <a:xfrm>
            <a:off x="431799" y="1522800"/>
            <a:ext cx="6696000" cy="246221"/>
          </a:xfrm>
        </p:spPr>
        <p:txBody>
          <a:bodyPr>
            <a:noAutofit/>
          </a:bodyPr>
          <a:lstStyle>
            <a:lvl1pPr marL="0" indent="0">
              <a:buNone/>
              <a:defRPr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Add description max 1line</a:t>
            </a:r>
          </a:p>
        </p:txBody>
      </p:sp>
      <p:sp>
        <p:nvSpPr>
          <p:cNvPr id="9" name="CONTENT Placeholder 1"/>
          <p:cNvSpPr>
            <a:spLocks noGrp="1"/>
          </p:cNvSpPr>
          <p:nvPr>
            <p:ph sz="quarter" idx="72"/>
          </p:nvPr>
        </p:nvSpPr>
        <p:spPr>
          <a:xfrm>
            <a:off x="431798" y="1800000"/>
            <a:ext cx="6696001" cy="4608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5" name="SOURCE placeholder 1"/>
          <p:cNvSpPr>
            <a:spLocks noGrp="1"/>
          </p:cNvSpPr>
          <p:nvPr>
            <p:ph type="body" sz="quarter" idx="68" hasCustomPrompt="1"/>
          </p:nvPr>
        </p:nvSpPr>
        <p:spPr>
          <a:xfrm>
            <a:off x="432198" y="6634236"/>
            <a:ext cx="6695601" cy="123111"/>
          </a:xfrm>
        </p:spPr>
        <p:txBody>
          <a:bodyPr bIns="0" anchor="b" anchorCtr="0">
            <a:spAutoFit/>
          </a:bodyPr>
          <a:lstStyle>
            <a:lvl1pPr marL="360363" indent="-360363">
              <a:spcBef>
                <a:spcPts val="0"/>
              </a:spcBef>
              <a:buFontTx/>
              <a:buNone/>
              <a:tabLst>
                <a:tab pos="360363" algn="l"/>
              </a:tabLst>
              <a:defRPr sz="800"/>
            </a:lvl1pPr>
            <a:lvl2pPr marL="360363" indent="-360363">
              <a:buNone/>
              <a:defRPr/>
            </a:lvl2pPr>
          </a:lstStyle>
          <a:p>
            <a:pPr lvl="0"/>
            <a:r>
              <a:rPr lang="en-US" dirty="0" smtClean="0"/>
              <a:t>Source:</a:t>
            </a:r>
          </a:p>
        </p:txBody>
      </p:sp>
      <p:sp>
        <p:nvSpPr>
          <p:cNvPr id="5" name="Date Placeholder"/>
          <p:cNvSpPr>
            <a:spLocks noGrp="1"/>
          </p:cNvSpPr>
          <p:nvPr>
            <p:ph type="dt" sz="half" idx="69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Footer Placeholder"/>
          <p:cNvSpPr>
            <a:spLocks noGrp="1"/>
          </p:cNvSpPr>
          <p:nvPr>
            <p:ph type="ftr" sz="quarter" idx="70"/>
          </p:nvPr>
        </p:nvSpPr>
        <p:spPr>
          <a:xfrm>
            <a:off x="8155320" y="6649625"/>
            <a:ext cx="3276000" cy="107722"/>
          </a:xfrm>
        </p:spPr>
        <p:txBody>
          <a:bodyPr bIns="0">
            <a:spAutoFit/>
          </a:bodyPr>
          <a:lstStyle/>
          <a:p>
            <a:endParaRPr lang="en-US" dirty="0"/>
          </a:p>
        </p:txBody>
      </p:sp>
      <p:sp>
        <p:nvSpPr>
          <p:cNvPr id="48" name="Slide Number Placeholder"/>
          <p:cNvSpPr txBox="1">
            <a:spLocks/>
          </p:cNvSpPr>
          <p:nvPr userDrawn="1"/>
        </p:nvSpPr>
        <p:spPr>
          <a:xfrm>
            <a:off x="11376197" y="6649624"/>
            <a:ext cx="396000" cy="107722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5F008E4-3560-43CF-89A1-9929632734E7}" type="slidenum">
              <a:rPr lang="en-GB" sz="700" smtClean="0">
                <a:solidFill>
                  <a:srgbClr val="7B8185"/>
                </a:solidFill>
              </a:rPr>
              <a:pPr/>
              <a:t>‹#›</a:t>
            </a:fld>
            <a:endParaRPr lang="en-GB" sz="700" dirty="0">
              <a:solidFill>
                <a:srgbClr val="7B8185"/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460000" y="-322444"/>
            <a:ext cx="7272000" cy="289506"/>
          </a:xfrm>
          <a:prstGeom prst="rect">
            <a:avLst/>
          </a:prstGeom>
          <a:noFill/>
        </p:spPr>
        <p:txBody>
          <a:bodyPr wrap="none" lIns="72000" tIns="72000" rIns="72000" bIns="72000" rtlCol="0">
            <a:no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Clr>
                <a:srgbClr val="003755"/>
              </a:buClr>
              <a:buFontTx/>
              <a:buNone/>
            </a:pPr>
            <a:r>
              <a:rPr lang="en-GB" sz="1200" dirty="0" smtClean="0">
                <a:solidFill>
                  <a:srgbClr val="E65A6D"/>
                </a:solidFill>
              </a:rPr>
              <a:t>Use this layout page when you have</a:t>
            </a:r>
            <a:r>
              <a:rPr lang="en-GB" sz="1200" baseline="0" dirty="0" smtClean="0">
                <a:solidFill>
                  <a:srgbClr val="E65A6D"/>
                </a:solidFill>
              </a:rPr>
              <a:t> a picture that is </a:t>
            </a:r>
            <a:r>
              <a:rPr lang="en-GB" sz="1200" b="1" baseline="0" dirty="0" smtClean="0">
                <a:solidFill>
                  <a:srgbClr val="E65A6D"/>
                </a:solidFill>
              </a:rPr>
              <a:t>dark</a:t>
            </a:r>
            <a:r>
              <a:rPr lang="en-GB" sz="1200" baseline="0" dirty="0" smtClean="0">
                <a:solidFill>
                  <a:srgbClr val="E65A6D"/>
                </a:solidFill>
              </a:rPr>
              <a:t>. The logo is different when the picture is very light.</a:t>
            </a:r>
            <a:endParaRPr lang="en-GB" sz="1200" dirty="0">
              <a:solidFill>
                <a:srgbClr val="E65A6D"/>
              </a:solidFill>
            </a:endParaRPr>
          </a:p>
        </p:txBody>
      </p:sp>
      <p:sp>
        <p:nvSpPr>
          <p:cNvPr id="18" name="Danske Bank LOGO"/>
          <p:cNvSpPr>
            <a:spLocks noGrp="1"/>
          </p:cNvSpPr>
          <p:nvPr>
            <p:ph type="pic" sz="quarter" idx="52" hasCustomPrompt="1"/>
          </p:nvPr>
        </p:nvSpPr>
        <p:spPr>
          <a:xfrm>
            <a:off x="10260198" y="252000"/>
            <a:ext cx="1512000" cy="1980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blipFill>
                  <a:blip r:embed="rId3"/>
                  <a:stretch>
                    <a:fillRect/>
                  </a:stretch>
                </a:blipFill>
              </a:defRPr>
            </a:lvl1pPr>
          </a:lstStyle>
          <a:p>
            <a:r>
              <a:rPr lang="en-US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435160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10" userDrawn="1">
          <p15:clr>
            <a:srgbClr val="F26B43"/>
          </p15:clr>
        </p15:guide>
        <p15:guide id="2" orient="horz" pos="293">
          <p15:clr>
            <a:srgbClr val="F26B43"/>
          </p15:clr>
        </p15:guide>
        <p15:guide id="4" orient="horz" pos="959">
          <p15:clr>
            <a:srgbClr val="F26B43"/>
          </p15:clr>
        </p15:guide>
        <p15:guide id="8" orient="horz" pos="1115" userDrawn="1">
          <p15:clr>
            <a:srgbClr val="F26B43"/>
          </p15:clr>
        </p15:guide>
        <p15:guide id="11" orient="horz" pos="4178" userDrawn="1">
          <p15:clr>
            <a:srgbClr val="F26B43"/>
          </p15:clr>
        </p15:guide>
        <p15:guide id="12" orient="horz" pos="4258" userDrawn="1">
          <p15:clr>
            <a:srgbClr val="F26B43"/>
          </p15:clr>
        </p15:guide>
        <p15:guide id="13" pos="4495" userDrawn="1">
          <p15:clr>
            <a:srgbClr val="F26B43"/>
          </p15:clr>
        </p15:guide>
        <p15:guide id="14" orient="horz" pos="1133" userDrawn="1">
          <p15:clr>
            <a:srgbClr val="F26B43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 – Midnight blue">
    <p:bg>
      <p:bgPr>
        <a:solidFill>
          <a:srgbClr val="0037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PATTERN"/>
          <p:cNvGrpSpPr>
            <a:grpSpLocks noChangeAspect="1"/>
          </p:cNvGrpSpPr>
          <p:nvPr userDrawn="1"/>
        </p:nvGrpSpPr>
        <p:grpSpPr bwMode="auto">
          <a:xfrm>
            <a:off x="1588" y="0"/>
            <a:ext cx="12188825" cy="6858000"/>
            <a:chOff x="1" y="0"/>
            <a:chExt cx="7678" cy="4320"/>
          </a:xfrm>
          <a:solidFill>
            <a:srgbClr val="002A44"/>
          </a:solidFill>
        </p:grpSpPr>
        <p:sp>
          <p:nvSpPr>
            <p:cNvPr id="13" name="Freeform 5"/>
            <p:cNvSpPr>
              <a:spLocks/>
            </p:cNvSpPr>
            <p:nvPr userDrawn="1"/>
          </p:nvSpPr>
          <p:spPr bwMode="auto">
            <a:xfrm>
              <a:off x="2150" y="0"/>
              <a:ext cx="3003" cy="4320"/>
            </a:xfrm>
            <a:custGeom>
              <a:avLst/>
              <a:gdLst>
                <a:gd name="T0" fmla="*/ 2979 w 3003"/>
                <a:gd name="T1" fmla="*/ 3126 h 4320"/>
                <a:gd name="T2" fmla="*/ 2546 w 3003"/>
                <a:gd name="T3" fmla="*/ 2437 h 4320"/>
                <a:gd name="T4" fmla="*/ 3003 w 3003"/>
                <a:gd name="T5" fmla="*/ 1850 h 4320"/>
                <a:gd name="T6" fmla="*/ 2778 w 3003"/>
                <a:gd name="T7" fmla="*/ 1690 h 4320"/>
                <a:gd name="T8" fmla="*/ 2137 w 3003"/>
                <a:gd name="T9" fmla="*/ 2195 h 4320"/>
                <a:gd name="T10" fmla="*/ 1575 w 3003"/>
                <a:gd name="T11" fmla="*/ 1682 h 4320"/>
                <a:gd name="T12" fmla="*/ 1262 w 3003"/>
                <a:gd name="T13" fmla="*/ 968 h 4320"/>
                <a:gd name="T14" fmla="*/ 2540 w 3003"/>
                <a:gd name="T15" fmla="*/ 0 h 4320"/>
                <a:gd name="T16" fmla="*/ 1897 w 3003"/>
                <a:gd name="T17" fmla="*/ 0 h 4320"/>
                <a:gd name="T18" fmla="*/ 564 w 3003"/>
                <a:gd name="T19" fmla="*/ 872 h 4320"/>
                <a:gd name="T20" fmla="*/ 1054 w 3003"/>
                <a:gd name="T21" fmla="*/ 2027 h 4320"/>
                <a:gd name="T22" fmla="*/ 1284 w 3003"/>
                <a:gd name="T23" fmla="*/ 2426 h 4320"/>
                <a:gd name="T24" fmla="*/ 0 w 3003"/>
                <a:gd name="T25" fmla="*/ 4320 h 4320"/>
                <a:gd name="T26" fmla="*/ 649 w 3003"/>
                <a:gd name="T27" fmla="*/ 4320 h 4320"/>
                <a:gd name="T28" fmla="*/ 1896 w 3003"/>
                <a:gd name="T29" fmla="*/ 2677 h 4320"/>
                <a:gd name="T30" fmla="*/ 2321 w 3003"/>
                <a:gd name="T31" fmla="*/ 3134 h 4320"/>
                <a:gd name="T32" fmla="*/ 1139 w 3003"/>
                <a:gd name="T33" fmla="*/ 4320 h 4320"/>
                <a:gd name="T34" fmla="*/ 2027 w 3003"/>
                <a:gd name="T35" fmla="*/ 4320 h 4320"/>
                <a:gd name="T36" fmla="*/ 2979 w 3003"/>
                <a:gd name="T37" fmla="*/ 3126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003" h="4320">
                  <a:moveTo>
                    <a:pt x="2979" y="3126"/>
                  </a:moveTo>
                  <a:cubicBezTo>
                    <a:pt x="2979" y="2796"/>
                    <a:pt x="2839" y="2562"/>
                    <a:pt x="2546" y="2437"/>
                  </a:cubicBezTo>
                  <a:cubicBezTo>
                    <a:pt x="2708" y="2297"/>
                    <a:pt x="2852" y="2100"/>
                    <a:pt x="3003" y="1850"/>
                  </a:cubicBezTo>
                  <a:cubicBezTo>
                    <a:pt x="2778" y="1690"/>
                    <a:pt x="2778" y="1690"/>
                    <a:pt x="2778" y="1690"/>
                  </a:cubicBezTo>
                  <a:cubicBezTo>
                    <a:pt x="2538" y="2003"/>
                    <a:pt x="2353" y="2195"/>
                    <a:pt x="2137" y="2195"/>
                  </a:cubicBezTo>
                  <a:cubicBezTo>
                    <a:pt x="1912" y="2195"/>
                    <a:pt x="1744" y="2075"/>
                    <a:pt x="1575" y="1682"/>
                  </a:cubicBezTo>
                  <a:cubicBezTo>
                    <a:pt x="1262" y="968"/>
                    <a:pt x="1262" y="968"/>
                    <a:pt x="1262" y="968"/>
                  </a:cubicBezTo>
                  <a:cubicBezTo>
                    <a:pt x="1772" y="759"/>
                    <a:pt x="2314" y="448"/>
                    <a:pt x="2540" y="0"/>
                  </a:cubicBezTo>
                  <a:cubicBezTo>
                    <a:pt x="1897" y="0"/>
                    <a:pt x="1897" y="0"/>
                    <a:pt x="1897" y="0"/>
                  </a:cubicBezTo>
                  <a:cubicBezTo>
                    <a:pt x="1698" y="356"/>
                    <a:pt x="1202" y="651"/>
                    <a:pt x="564" y="872"/>
                  </a:cubicBezTo>
                  <a:cubicBezTo>
                    <a:pt x="1054" y="2027"/>
                    <a:pt x="1054" y="2027"/>
                    <a:pt x="1054" y="2027"/>
                  </a:cubicBezTo>
                  <a:cubicBezTo>
                    <a:pt x="1126" y="2198"/>
                    <a:pt x="1200" y="2329"/>
                    <a:pt x="1284" y="2426"/>
                  </a:cubicBezTo>
                  <a:cubicBezTo>
                    <a:pt x="491" y="2686"/>
                    <a:pt x="104" y="3451"/>
                    <a:pt x="0" y="4320"/>
                  </a:cubicBezTo>
                  <a:cubicBezTo>
                    <a:pt x="649" y="4320"/>
                    <a:pt x="649" y="4320"/>
                    <a:pt x="649" y="4320"/>
                  </a:cubicBezTo>
                  <a:cubicBezTo>
                    <a:pt x="752" y="3569"/>
                    <a:pt x="1054" y="2677"/>
                    <a:pt x="1896" y="2677"/>
                  </a:cubicBezTo>
                  <a:cubicBezTo>
                    <a:pt x="2241" y="2677"/>
                    <a:pt x="2321" y="2877"/>
                    <a:pt x="2321" y="3134"/>
                  </a:cubicBezTo>
                  <a:cubicBezTo>
                    <a:pt x="2321" y="3618"/>
                    <a:pt x="1938" y="4012"/>
                    <a:pt x="1139" y="4320"/>
                  </a:cubicBezTo>
                  <a:cubicBezTo>
                    <a:pt x="2027" y="4320"/>
                    <a:pt x="2027" y="4320"/>
                    <a:pt x="2027" y="4320"/>
                  </a:cubicBezTo>
                  <a:cubicBezTo>
                    <a:pt x="2605" y="4003"/>
                    <a:pt x="2979" y="3593"/>
                    <a:pt x="2979" y="31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6"/>
            <p:cNvSpPr>
              <a:spLocks/>
            </p:cNvSpPr>
            <p:nvPr userDrawn="1"/>
          </p:nvSpPr>
          <p:spPr bwMode="auto">
            <a:xfrm>
              <a:off x="1" y="0"/>
              <a:ext cx="1451" cy="1353"/>
            </a:xfrm>
            <a:custGeom>
              <a:avLst/>
              <a:gdLst>
                <a:gd name="T0" fmla="*/ 1451 w 1451"/>
                <a:gd name="T1" fmla="*/ 527 h 1353"/>
                <a:gd name="T2" fmla="*/ 1227 w 1451"/>
                <a:gd name="T3" fmla="*/ 367 h 1353"/>
                <a:gd name="T4" fmla="*/ 585 w 1451"/>
                <a:gd name="T5" fmla="*/ 872 h 1353"/>
                <a:gd name="T6" fmla="*/ 424 w 1451"/>
                <a:gd name="T7" fmla="*/ 287 h 1353"/>
                <a:gd name="T8" fmla="*/ 473 w 1451"/>
                <a:gd name="T9" fmla="*/ 0 h 1353"/>
                <a:gd name="T10" fmla="*/ 0 w 1451"/>
                <a:gd name="T11" fmla="*/ 0 h 1353"/>
                <a:gd name="T12" fmla="*/ 0 w 1451"/>
                <a:gd name="T13" fmla="*/ 1254 h 1353"/>
                <a:gd name="T14" fmla="*/ 344 w 1451"/>
                <a:gd name="T15" fmla="*/ 1353 h 1353"/>
                <a:gd name="T16" fmla="*/ 1451 w 1451"/>
                <a:gd name="T17" fmla="*/ 527 h 1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51" h="1353">
                  <a:moveTo>
                    <a:pt x="1451" y="527"/>
                  </a:moveTo>
                  <a:cubicBezTo>
                    <a:pt x="1227" y="367"/>
                    <a:pt x="1227" y="367"/>
                    <a:pt x="1227" y="367"/>
                  </a:cubicBezTo>
                  <a:cubicBezTo>
                    <a:pt x="986" y="680"/>
                    <a:pt x="801" y="872"/>
                    <a:pt x="585" y="872"/>
                  </a:cubicBezTo>
                  <a:cubicBezTo>
                    <a:pt x="384" y="872"/>
                    <a:pt x="344" y="760"/>
                    <a:pt x="424" y="287"/>
                  </a:cubicBezTo>
                  <a:cubicBezTo>
                    <a:pt x="473" y="0"/>
                    <a:pt x="473" y="0"/>
                    <a:pt x="47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54"/>
                    <a:pt x="0" y="1254"/>
                    <a:pt x="0" y="1254"/>
                  </a:cubicBezTo>
                  <a:cubicBezTo>
                    <a:pt x="81" y="1318"/>
                    <a:pt x="194" y="1353"/>
                    <a:pt x="344" y="1353"/>
                  </a:cubicBezTo>
                  <a:cubicBezTo>
                    <a:pt x="842" y="1353"/>
                    <a:pt x="1130" y="1057"/>
                    <a:pt x="1451" y="5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7"/>
            <p:cNvSpPr>
              <a:spLocks/>
            </p:cNvSpPr>
            <p:nvPr userDrawn="1"/>
          </p:nvSpPr>
          <p:spPr bwMode="auto">
            <a:xfrm>
              <a:off x="1" y="0"/>
              <a:ext cx="2600" cy="4320"/>
            </a:xfrm>
            <a:custGeom>
              <a:avLst/>
              <a:gdLst>
                <a:gd name="T0" fmla="*/ 363 w 2601"/>
                <a:gd name="T1" fmla="*/ 2850 h 4320"/>
                <a:gd name="T2" fmla="*/ 932 w 2601"/>
                <a:gd name="T3" fmla="*/ 2297 h 4320"/>
                <a:gd name="T4" fmla="*/ 1526 w 2601"/>
                <a:gd name="T5" fmla="*/ 2978 h 4320"/>
                <a:gd name="T6" fmla="*/ 1790 w 2601"/>
                <a:gd name="T7" fmla="*/ 2938 h 4320"/>
                <a:gd name="T8" fmla="*/ 2025 w 2601"/>
                <a:gd name="T9" fmla="*/ 2604 h 4320"/>
                <a:gd name="T10" fmla="*/ 2321 w 2601"/>
                <a:gd name="T11" fmla="*/ 776 h 4320"/>
                <a:gd name="T12" fmla="*/ 2601 w 2601"/>
                <a:gd name="T13" fmla="*/ 0 h 4320"/>
                <a:gd name="T14" fmla="*/ 1868 w 2601"/>
                <a:gd name="T15" fmla="*/ 0 h 4320"/>
                <a:gd name="T16" fmla="*/ 1540 w 2601"/>
                <a:gd name="T17" fmla="*/ 1994 h 4320"/>
                <a:gd name="T18" fmla="*/ 1020 w 2601"/>
                <a:gd name="T19" fmla="*/ 1928 h 4320"/>
                <a:gd name="T20" fmla="*/ 0 w 2601"/>
                <a:gd name="T21" fmla="*/ 2418 h 4320"/>
                <a:gd name="T22" fmla="*/ 0 w 2601"/>
                <a:gd name="T23" fmla="*/ 3576 h 4320"/>
                <a:gd name="T24" fmla="*/ 990 w 2601"/>
                <a:gd name="T25" fmla="*/ 4320 h 4320"/>
                <a:gd name="T26" fmla="*/ 1740 w 2601"/>
                <a:gd name="T27" fmla="*/ 4320 h 4320"/>
                <a:gd name="T28" fmla="*/ 363 w 2601"/>
                <a:gd name="T29" fmla="*/ 2850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01" h="4320">
                  <a:moveTo>
                    <a:pt x="363" y="2850"/>
                  </a:moveTo>
                  <a:cubicBezTo>
                    <a:pt x="363" y="2601"/>
                    <a:pt x="531" y="2297"/>
                    <a:pt x="932" y="2297"/>
                  </a:cubicBezTo>
                  <a:cubicBezTo>
                    <a:pt x="1293" y="2297"/>
                    <a:pt x="1526" y="2505"/>
                    <a:pt x="1526" y="2978"/>
                  </a:cubicBezTo>
                  <a:cubicBezTo>
                    <a:pt x="1790" y="2938"/>
                    <a:pt x="1790" y="2938"/>
                    <a:pt x="1790" y="2938"/>
                  </a:cubicBezTo>
                  <a:cubicBezTo>
                    <a:pt x="1894" y="2883"/>
                    <a:pt x="1999" y="2761"/>
                    <a:pt x="2025" y="2604"/>
                  </a:cubicBezTo>
                  <a:cubicBezTo>
                    <a:pt x="2321" y="776"/>
                    <a:pt x="2321" y="776"/>
                    <a:pt x="2321" y="776"/>
                  </a:cubicBezTo>
                  <a:cubicBezTo>
                    <a:pt x="2368" y="491"/>
                    <a:pt x="2465" y="226"/>
                    <a:pt x="2601" y="0"/>
                  </a:cubicBezTo>
                  <a:cubicBezTo>
                    <a:pt x="1868" y="0"/>
                    <a:pt x="1868" y="0"/>
                    <a:pt x="1868" y="0"/>
                  </a:cubicBezTo>
                  <a:cubicBezTo>
                    <a:pt x="1540" y="1994"/>
                    <a:pt x="1540" y="1994"/>
                    <a:pt x="1540" y="1994"/>
                  </a:cubicBezTo>
                  <a:cubicBezTo>
                    <a:pt x="1393" y="1950"/>
                    <a:pt x="1217" y="1928"/>
                    <a:pt x="1020" y="1928"/>
                  </a:cubicBezTo>
                  <a:cubicBezTo>
                    <a:pt x="529" y="1928"/>
                    <a:pt x="189" y="2127"/>
                    <a:pt x="0" y="2418"/>
                  </a:cubicBezTo>
                  <a:cubicBezTo>
                    <a:pt x="0" y="3576"/>
                    <a:pt x="0" y="3576"/>
                    <a:pt x="0" y="3576"/>
                  </a:cubicBezTo>
                  <a:cubicBezTo>
                    <a:pt x="251" y="3907"/>
                    <a:pt x="714" y="4057"/>
                    <a:pt x="990" y="4320"/>
                  </a:cubicBezTo>
                  <a:cubicBezTo>
                    <a:pt x="1740" y="4320"/>
                    <a:pt x="1740" y="4320"/>
                    <a:pt x="1740" y="4320"/>
                  </a:cubicBezTo>
                  <a:cubicBezTo>
                    <a:pt x="1472" y="3647"/>
                    <a:pt x="363" y="3506"/>
                    <a:pt x="363" y="28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8"/>
            <p:cNvSpPr>
              <a:spLocks/>
            </p:cNvSpPr>
            <p:nvPr userDrawn="1"/>
          </p:nvSpPr>
          <p:spPr bwMode="auto">
            <a:xfrm>
              <a:off x="5259" y="0"/>
              <a:ext cx="2420" cy="4320"/>
            </a:xfrm>
            <a:custGeom>
              <a:avLst/>
              <a:gdLst>
                <a:gd name="T0" fmla="*/ 2303 w 2421"/>
                <a:gd name="T1" fmla="*/ 0 h 4320"/>
                <a:gd name="T2" fmla="*/ 658 w 2421"/>
                <a:gd name="T3" fmla="*/ 1073 h 4320"/>
                <a:gd name="T4" fmla="*/ 920 w 2421"/>
                <a:gd name="T5" fmla="*/ 0 h 4320"/>
                <a:gd name="T6" fmla="*/ 268 w 2421"/>
                <a:gd name="T7" fmla="*/ 0 h 4320"/>
                <a:gd name="T8" fmla="*/ 0 w 2421"/>
                <a:gd name="T9" fmla="*/ 1410 h 4320"/>
                <a:gd name="T10" fmla="*/ 656 w 2421"/>
                <a:gd name="T11" fmla="*/ 2690 h 4320"/>
                <a:gd name="T12" fmla="*/ 270 w 2421"/>
                <a:gd name="T13" fmla="*/ 3541 h 4320"/>
                <a:gd name="T14" fmla="*/ 692 w 2421"/>
                <a:gd name="T15" fmla="*/ 4320 h 4320"/>
                <a:gd name="T16" fmla="*/ 1749 w 2421"/>
                <a:gd name="T17" fmla="*/ 4320 h 4320"/>
                <a:gd name="T18" fmla="*/ 808 w 2421"/>
                <a:gd name="T19" fmla="*/ 3356 h 4320"/>
                <a:gd name="T20" fmla="*/ 1377 w 2421"/>
                <a:gd name="T21" fmla="*/ 2803 h 4320"/>
                <a:gd name="T22" fmla="*/ 1971 w 2421"/>
                <a:gd name="T23" fmla="*/ 3484 h 4320"/>
                <a:gd name="T24" fmla="*/ 2236 w 2421"/>
                <a:gd name="T25" fmla="*/ 3444 h 4320"/>
                <a:gd name="T26" fmla="*/ 2421 w 2421"/>
                <a:gd name="T27" fmla="*/ 3254 h 4320"/>
                <a:gd name="T28" fmla="*/ 2421 w 2421"/>
                <a:gd name="T29" fmla="*/ 2808 h 4320"/>
                <a:gd name="T30" fmla="*/ 2145 w 2421"/>
                <a:gd name="T31" fmla="*/ 2561 h 4320"/>
                <a:gd name="T32" fmla="*/ 2421 w 2421"/>
                <a:gd name="T33" fmla="*/ 2333 h 4320"/>
                <a:gd name="T34" fmla="*/ 2421 w 2421"/>
                <a:gd name="T35" fmla="*/ 1869 h 4320"/>
                <a:gd name="T36" fmla="*/ 1404 w 2421"/>
                <a:gd name="T37" fmla="*/ 2332 h 4320"/>
                <a:gd name="T38" fmla="*/ 642 w 2421"/>
                <a:gd name="T39" fmla="*/ 1410 h 4320"/>
                <a:gd name="T40" fmla="*/ 2421 w 2421"/>
                <a:gd name="T41" fmla="*/ 670 h 4320"/>
                <a:gd name="T42" fmla="*/ 2421 w 2421"/>
                <a:gd name="T43" fmla="*/ 0 h 4320"/>
                <a:gd name="T44" fmla="*/ 2303 w 2421"/>
                <a:gd name="T45" fmla="*/ 0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21" h="4320">
                  <a:moveTo>
                    <a:pt x="2303" y="0"/>
                  </a:moveTo>
                  <a:cubicBezTo>
                    <a:pt x="2148" y="444"/>
                    <a:pt x="1610" y="800"/>
                    <a:pt x="658" y="1073"/>
                  </a:cubicBezTo>
                  <a:cubicBezTo>
                    <a:pt x="694" y="728"/>
                    <a:pt x="768" y="333"/>
                    <a:pt x="920" y="0"/>
                  </a:cubicBezTo>
                  <a:cubicBezTo>
                    <a:pt x="268" y="0"/>
                    <a:pt x="268" y="0"/>
                    <a:pt x="268" y="0"/>
                  </a:cubicBezTo>
                  <a:cubicBezTo>
                    <a:pt x="82" y="414"/>
                    <a:pt x="0" y="907"/>
                    <a:pt x="0" y="1410"/>
                  </a:cubicBezTo>
                  <a:cubicBezTo>
                    <a:pt x="0" y="2100"/>
                    <a:pt x="240" y="2507"/>
                    <a:pt x="656" y="2690"/>
                  </a:cubicBezTo>
                  <a:cubicBezTo>
                    <a:pt x="399" y="2897"/>
                    <a:pt x="270" y="3209"/>
                    <a:pt x="270" y="3541"/>
                  </a:cubicBezTo>
                  <a:cubicBezTo>
                    <a:pt x="270" y="3916"/>
                    <a:pt x="456" y="4143"/>
                    <a:pt x="692" y="4320"/>
                  </a:cubicBezTo>
                  <a:cubicBezTo>
                    <a:pt x="1749" y="4320"/>
                    <a:pt x="1749" y="4320"/>
                    <a:pt x="1749" y="4320"/>
                  </a:cubicBezTo>
                  <a:cubicBezTo>
                    <a:pt x="1333" y="4015"/>
                    <a:pt x="808" y="3807"/>
                    <a:pt x="808" y="3356"/>
                  </a:cubicBezTo>
                  <a:cubicBezTo>
                    <a:pt x="808" y="3107"/>
                    <a:pt x="976" y="2803"/>
                    <a:pt x="1377" y="2803"/>
                  </a:cubicBezTo>
                  <a:cubicBezTo>
                    <a:pt x="1738" y="2803"/>
                    <a:pt x="1971" y="3011"/>
                    <a:pt x="1971" y="3484"/>
                  </a:cubicBezTo>
                  <a:cubicBezTo>
                    <a:pt x="2236" y="3444"/>
                    <a:pt x="2236" y="3444"/>
                    <a:pt x="2236" y="3444"/>
                  </a:cubicBezTo>
                  <a:cubicBezTo>
                    <a:pt x="2305" y="3407"/>
                    <a:pt x="2375" y="3340"/>
                    <a:pt x="2421" y="3254"/>
                  </a:cubicBezTo>
                  <a:cubicBezTo>
                    <a:pt x="2421" y="2808"/>
                    <a:pt x="2421" y="2808"/>
                    <a:pt x="2421" y="2808"/>
                  </a:cubicBezTo>
                  <a:cubicBezTo>
                    <a:pt x="2366" y="2706"/>
                    <a:pt x="2272" y="2623"/>
                    <a:pt x="2145" y="2561"/>
                  </a:cubicBezTo>
                  <a:cubicBezTo>
                    <a:pt x="2248" y="2495"/>
                    <a:pt x="2339" y="2418"/>
                    <a:pt x="2421" y="2333"/>
                  </a:cubicBezTo>
                  <a:cubicBezTo>
                    <a:pt x="2421" y="1869"/>
                    <a:pt x="2421" y="1869"/>
                    <a:pt x="2421" y="1869"/>
                  </a:cubicBezTo>
                  <a:cubicBezTo>
                    <a:pt x="2165" y="2166"/>
                    <a:pt x="1799" y="2332"/>
                    <a:pt x="1404" y="2332"/>
                  </a:cubicBezTo>
                  <a:cubicBezTo>
                    <a:pt x="923" y="2332"/>
                    <a:pt x="642" y="2115"/>
                    <a:pt x="642" y="1410"/>
                  </a:cubicBezTo>
                  <a:cubicBezTo>
                    <a:pt x="1351" y="1253"/>
                    <a:pt x="1987" y="997"/>
                    <a:pt x="2421" y="670"/>
                  </a:cubicBezTo>
                  <a:cubicBezTo>
                    <a:pt x="2421" y="0"/>
                    <a:pt x="2421" y="0"/>
                    <a:pt x="2421" y="0"/>
                  </a:cubicBezTo>
                  <a:lnTo>
                    <a:pt x="230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ctrTitle" hasCustomPrompt="1"/>
          </p:nvPr>
        </p:nvSpPr>
        <p:spPr>
          <a:xfrm>
            <a:off x="431800" y="4074530"/>
            <a:ext cx="11340000" cy="900000"/>
          </a:xfrm>
          <a:prstGeom prst="rect">
            <a:avLst/>
          </a:prstGeom>
        </p:spPr>
        <p:txBody>
          <a:bodyPr wrap="square" anchor="b" anchorCtr="0">
            <a:noAutofit/>
          </a:bodyPr>
          <a:lstStyle>
            <a:lvl1pPr algn="l">
              <a:lnSpc>
                <a:spcPct val="9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to add presentation title – subtitle </a:t>
            </a:r>
            <a:br>
              <a:rPr lang="en-GB" dirty="0" smtClean="0"/>
            </a:br>
            <a:r>
              <a:rPr lang="en-GB" dirty="0" smtClean="0"/>
              <a:t>– max. two lines</a:t>
            </a:r>
            <a:endParaRPr lang="en-GB" dirty="0"/>
          </a:p>
        </p:txBody>
      </p:sp>
      <p:sp>
        <p:nvSpPr>
          <p:cNvPr id="3" name="SUBTITLE placeholder 1"/>
          <p:cNvSpPr>
            <a:spLocks noGrp="1"/>
          </p:cNvSpPr>
          <p:nvPr>
            <p:ph type="subTitle" idx="1" hasCustomPrompt="1"/>
          </p:nvPr>
        </p:nvSpPr>
        <p:spPr>
          <a:xfrm>
            <a:off x="431800" y="5077820"/>
            <a:ext cx="11340000" cy="216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 algn="l">
              <a:spcAft>
                <a:spcPts val="0"/>
              </a:spcAft>
              <a:buNone/>
              <a:defRPr sz="1200" baseline="0">
                <a:solidFill>
                  <a:schemeClr val="bg1"/>
                </a:solidFill>
                <a:latin typeface="Danske Text" panose="000004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dirty="0" smtClean="0"/>
              <a:t>Click to add document type / audience / date [</a:t>
            </a:r>
            <a:r>
              <a:rPr lang="en-GB" dirty="0" err="1" smtClean="0"/>
              <a:t>dd</a:t>
            </a:r>
            <a:r>
              <a:rPr lang="en-GB" dirty="0" smtClean="0"/>
              <a:t> </a:t>
            </a:r>
            <a:r>
              <a:rPr lang="en-GB" dirty="0" err="1" smtClean="0"/>
              <a:t>mmmm</a:t>
            </a:r>
            <a:r>
              <a:rPr lang="en-GB" dirty="0" smtClean="0"/>
              <a:t> </a:t>
            </a:r>
            <a:r>
              <a:rPr lang="en-GB" dirty="0" err="1" smtClean="0"/>
              <a:t>yyyy</a:t>
            </a:r>
            <a:r>
              <a:rPr lang="en-GB" dirty="0" smtClean="0"/>
              <a:t>]</a:t>
            </a:r>
          </a:p>
        </p:txBody>
      </p:sp>
      <p:pic>
        <p:nvPicPr>
          <p:cNvPr id="18" name="Danske Bank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9000" y="254563"/>
            <a:ext cx="1882800" cy="246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48506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3" orient="horz" pos="3336" userDrawn="1">
          <p15:clr>
            <a:srgbClr val="F26B43"/>
          </p15:clr>
        </p15:guide>
        <p15:guide id="4" orient="horz" pos="2566" userDrawn="1">
          <p15:clr>
            <a:srgbClr val="F26B43"/>
          </p15:clr>
        </p15:guide>
        <p15:guide id="6" orient="horz" pos="3198" userDrawn="1">
          <p15:clr>
            <a:srgbClr val="F26B43"/>
          </p15:clr>
        </p15:guide>
        <p15:guide id="9" orient="horz" pos="3135" userDrawn="1">
          <p15:clr>
            <a:srgbClr val="F26B43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s – (Light) 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73" hasCustomPrompt="1"/>
          </p:nvPr>
        </p:nvSpPr>
        <p:spPr>
          <a:xfrm>
            <a:off x="7404000" y="0"/>
            <a:ext cx="4788000" cy="6858000"/>
          </a:xfrm>
          <a:solidFill>
            <a:srgbClr val="EFF0F1"/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9" name="SUBTITLE placeholder 1"/>
          <p:cNvSpPr>
            <a:spLocks noGrp="1"/>
          </p:cNvSpPr>
          <p:nvPr>
            <p:ph type="body" sz="quarter" idx="43" hasCustomPrompt="1"/>
          </p:nvPr>
        </p:nvSpPr>
        <p:spPr>
          <a:xfrm>
            <a:off x="432198" y="465085"/>
            <a:ext cx="6696000" cy="184666"/>
          </a:xfrm>
        </p:spPr>
        <p:txBody>
          <a:bodyPr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rgbClr val="7B8185"/>
                </a:solidFill>
                <a:latin typeface="+mn-lt"/>
              </a:defRPr>
            </a:lvl1pPr>
            <a:lvl2pPr marL="180612" indent="0">
              <a:buFontTx/>
              <a:buNone/>
              <a:defRPr/>
            </a:lvl2pPr>
            <a:lvl3pPr marL="360000" indent="0">
              <a:buFontTx/>
              <a:buNone/>
              <a:defRPr/>
            </a:lvl3pPr>
            <a:lvl4pPr marL="540000" indent="0">
              <a:buFontTx/>
              <a:buNone/>
              <a:defRPr/>
            </a:lvl4pPr>
            <a:lvl5pPr marL="7200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subtitle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32198" y="727199"/>
            <a:ext cx="6696000" cy="684000"/>
          </a:xfrm>
        </p:spPr>
        <p:txBody>
          <a:bodyPr bIns="0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add Slide Title – increase font size for large audience – max. two lines</a:t>
            </a:r>
            <a:endParaRPr lang="en-GB" dirty="0"/>
          </a:p>
        </p:txBody>
      </p:sp>
      <p:sp>
        <p:nvSpPr>
          <p:cNvPr id="4" name="DESCRIPTION Placeholder 1"/>
          <p:cNvSpPr>
            <a:spLocks noGrp="1"/>
          </p:cNvSpPr>
          <p:nvPr>
            <p:ph type="body" sz="quarter" idx="71" hasCustomPrompt="1"/>
          </p:nvPr>
        </p:nvSpPr>
        <p:spPr>
          <a:xfrm>
            <a:off x="431799" y="1522800"/>
            <a:ext cx="6696000" cy="246221"/>
          </a:xfrm>
        </p:spPr>
        <p:txBody>
          <a:bodyPr bIns="0">
            <a:noAutofit/>
          </a:bodyPr>
          <a:lstStyle>
            <a:lvl1pPr marL="0" indent="0">
              <a:buNone/>
              <a:defRPr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Add description max 1line</a:t>
            </a:r>
          </a:p>
        </p:txBody>
      </p:sp>
      <p:sp>
        <p:nvSpPr>
          <p:cNvPr id="9" name="CONTENT Placeholder 1"/>
          <p:cNvSpPr>
            <a:spLocks noGrp="1"/>
          </p:cNvSpPr>
          <p:nvPr>
            <p:ph sz="quarter" idx="72"/>
          </p:nvPr>
        </p:nvSpPr>
        <p:spPr>
          <a:xfrm>
            <a:off x="431798" y="1800000"/>
            <a:ext cx="6696001" cy="4608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5" name="SOURCE placeholder 1"/>
          <p:cNvSpPr>
            <a:spLocks noGrp="1"/>
          </p:cNvSpPr>
          <p:nvPr>
            <p:ph type="body" sz="quarter" idx="68" hasCustomPrompt="1"/>
          </p:nvPr>
        </p:nvSpPr>
        <p:spPr>
          <a:xfrm>
            <a:off x="432198" y="6634236"/>
            <a:ext cx="6695601" cy="123111"/>
          </a:xfrm>
        </p:spPr>
        <p:txBody>
          <a:bodyPr bIns="0" anchor="b" anchorCtr="0">
            <a:spAutoFit/>
          </a:bodyPr>
          <a:lstStyle>
            <a:lvl1pPr marL="360363" indent="-360363">
              <a:spcBef>
                <a:spcPts val="0"/>
              </a:spcBef>
              <a:buFontTx/>
              <a:buNone/>
              <a:tabLst>
                <a:tab pos="360363" algn="l"/>
              </a:tabLst>
              <a:defRPr sz="800"/>
            </a:lvl1pPr>
            <a:lvl2pPr marL="360363" indent="-360363">
              <a:buNone/>
              <a:defRPr/>
            </a:lvl2pPr>
          </a:lstStyle>
          <a:p>
            <a:pPr lvl="0"/>
            <a:r>
              <a:rPr lang="en-US" dirty="0" smtClean="0"/>
              <a:t>Source:</a:t>
            </a:r>
          </a:p>
        </p:txBody>
      </p:sp>
      <p:sp>
        <p:nvSpPr>
          <p:cNvPr id="5" name="Date Placeholder"/>
          <p:cNvSpPr>
            <a:spLocks noGrp="1"/>
          </p:cNvSpPr>
          <p:nvPr>
            <p:ph type="dt" sz="half" idx="69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Footer Placeholder"/>
          <p:cNvSpPr>
            <a:spLocks noGrp="1"/>
          </p:cNvSpPr>
          <p:nvPr>
            <p:ph type="ftr" sz="quarter" idx="70"/>
          </p:nvPr>
        </p:nvSpPr>
        <p:spPr>
          <a:xfrm>
            <a:off x="8155320" y="6649625"/>
            <a:ext cx="3276000" cy="107722"/>
          </a:xfrm>
        </p:spPr>
        <p:txBody>
          <a:bodyPr bIns="0">
            <a:spAutoFit/>
          </a:bodyPr>
          <a:lstStyle/>
          <a:p>
            <a:endParaRPr lang="en-US" dirty="0"/>
          </a:p>
        </p:txBody>
      </p:sp>
      <p:sp>
        <p:nvSpPr>
          <p:cNvPr id="48" name="Slide Number Placeholder"/>
          <p:cNvSpPr txBox="1">
            <a:spLocks/>
          </p:cNvSpPr>
          <p:nvPr userDrawn="1"/>
        </p:nvSpPr>
        <p:spPr>
          <a:xfrm>
            <a:off x="11376197" y="6649624"/>
            <a:ext cx="396000" cy="107722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5F008E4-3560-43CF-89A1-9929632734E7}" type="slidenum">
              <a:rPr lang="en-GB" sz="700" smtClean="0">
                <a:solidFill>
                  <a:srgbClr val="7B8185"/>
                </a:solidFill>
              </a:rPr>
              <a:pPr/>
              <a:t>‹#›</a:t>
            </a:fld>
            <a:endParaRPr lang="en-GB" sz="700" dirty="0">
              <a:solidFill>
                <a:srgbClr val="7B8185"/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460000" y="-322444"/>
            <a:ext cx="7272000" cy="289506"/>
          </a:xfrm>
          <a:prstGeom prst="rect">
            <a:avLst/>
          </a:prstGeom>
          <a:noFill/>
        </p:spPr>
        <p:txBody>
          <a:bodyPr wrap="none" lIns="72000" tIns="72000" rIns="72000" bIns="72000" rtlCol="0">
            <a:no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Clr>
                <a:srgbClr val="003755"/>
              </a:buClr>
              <a:buFontTx/>
              <a:buNone/>
            </a:pPr>
            <a:r>
              <a:rPr lang="en-GB" sz="1200" dirty="0" smtClean="0">
                <a:solidFill>
                  <a:srgbClr val="E65A6D"/>
                </a:solidFill>
              </a:rPr>
              <a:t>Use this layout page when you have</a:t>
            </a:r>
            <a:r>
              <a:rPr lang="en-GB" sz="1200" baseline="0" dirty="0" smtClean="0">
                <a:solidFill>
                  <a:srgbClr val="E65A6D"/>
                </a:solidFill>
              </a:rPr>
              <a:t> a picture that is </a:t>
            </a:r>
            <a:r>
              <a:rPr lang="en-GB" sz="1200" b="1" baseline="0" dirty="0" smtClean="0">
                <a:solidFill>
                  <a:srgbClr val="E65A6D"/>
                </a:solidFill>
              </a:rPr>
              <a:t>light</a:t>
            </a:r>
            <a:r>
              <a:rPr lang="en-GB" sz="1200" baseline="0" dirty="0" smtClean="0">
                <a:solidFill>
                  <a:srgbClr val="E65A6D"/>
                </a:solidFill>
              </a:rPr>
              <a:t>. The logo is different when the picture is dark.</a:t>
            </a:r>
            <a:endParaRPr lang="en-GB" sz="1200" dirty="0">
              <a:solidFill>
                <a:srgbClr val="E65A6D"/>
              </a:solidFill>
            </a:endParaRPr>
          </a:p>
        </p:txBody>
      </p:sp>
      <p:sp>
        <p:nvSpPr>
          <p:cNvPr id="18" name="Danske Bank LOGO"/>
          <p:cNvSpPr>
            <a:spLocks noGrp="1"/>
          </p:cNvSpPr>
          <p:nvPr>
            <p:ph type="pic" sz="quarter" idx="52" hasCustomPrompt="1"/>
          </p:nvPr>
        </p:nvSpPr>
        <p:spPr>
          <a:xfrm>
            <a:off x="10260198" y="252000"/>
            <a:ext cx="1512000" cy="1980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blipFill>
                  <a:blip r:embed="rId3"/>
                  <a:stretch>
                    <a:fillRect/>
                  </a:stretch>
                </a:blipFill>
              </a:defRPr>
            </a:lvl1pPr>
          </a:lstStyle>
          <a:p>
            <a:r>
              <a:rPr lang="en-US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937934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10" userDrawn="1">
          <p15:clr>
            <a:srgbClr val="F26B43"/>
          </p15:clr>
        </p15:guide>
        <p15:guide id="2" orient="horz" pos="293">
          <p15:clr>
            <a:srgbClr val="F26B43"/>
          </p15:clr>
        </p15:guide>
        <p15:guide id="4" orient="horz" pos="959">
          <p15:clr>
            <a:srgbClr val="F26B43"/>
          </p15:clr>
        </p15:guide>
        <p15:guide id="8" orient="horz" pos="1115" userDrawn="1">
          <p15:clr>
            <a:srgbClr val="F26B43"/>
          </p15:clr>
        </p15:guide>
        <p15:guide id="11" orient="horz" pos="4178" userDrawn="1">
          <p15:clr>
            <a:srgbClr val="F26B43"/>
          </p15:clr>
        </p15:guide>
        <p15:guide id="12" orient="horz" pos="4258" userDrawn="1">
          <p15:clr>
            <a:srgbClr val="F26B43"/>
          </p15:clr>
        </p15:guide>
        <p15:guide id="13" pos="4495" userDrawn="1">
          <p15:clr>
            <a:srgbClr val="F26B43"/>
          </p15:clr>
        </p15:guide>
        <p15:guide id="14" orient="horz" pos="1133" userDrawn="1">
          <p15:clr>
            <a:srgbClr val="F26B43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UBTITLE placeholder 1"/>
          <p:cNvSpPr>
            <a:spLocks noGrp="1"/>
          </p:cNvSpPr>
          <p:nvPr>
            <p:ph type="body" sz="quarter" idx="43" hasCustomPrompt="1"/>
          </p:nvPr>
        </p:nvSpPr>
        <p:spPr>
          <a:xfrm>
            <a:off x="432198" y="465085"/>
            <a:ext cx="8424000" cy="184666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i="0">
                <a:solidFill>
                  <a:srgbClr val="7B8185"/>
                </a:solidFill>
                <a:latin typeface="+mn-lt"/>
              </a:defRPr>
            </a:lvl1pPr>
            <a:lvl2pPr marL="180612" indent="0">
              <a:buFontTx/>
              <a:buNone/>
              <a:defRPr/>
            </a:lvl2pPr>
            <a:lvl3pPr marL="360000" indent="0">
              <a:buFontTx/>
              <a:buNone/>
              <a:defRPr/>
            </a:lvl3pPr>
            <a:lvl4pPr marL="540000" indent="0">
              <a:buFontTx/>
              <a:buNone/>
              <a:defRPr/>
            </a:lvl4pPr>
            <a:lvl5pPr marL="7200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subtitle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32198" y="727199"/>
            <a:ext cx="11340000" cy="68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add Slide Title – increase font size for large audience – max. two lines</a:t>
            </a:r>
            <a:endParaRPr lang="en-GB" dirty="0"/>
          </a:p>
        </p:txBody>
      </p:sp>
      <p:sp>
        <p:nvSpPr>
          <p:cNvPr id="4" name="Date Placeholder"/>
          <p:cNvSpPr>
            <a:spLocks noGrp="1"/>
          </p:cNvSpPr>
          <p:nvPr>
            <p:ph type="dt" sz="half" idx="4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"/>
          <p:cNvSpPr>
            <a:spLocks noGrp="1"/>
          </p:cNvSpPr>
          <p:nvPr>
            <p:ph type="ftr" sz="quarter" idx="4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"/>
          <p:cNvSpPr txBox="1">
            <a:spLocks/>
          </p:cNvSpPr>
          <p:nvPr userDrawn="1"/>
        </p:nvSpPr>
        <p:spPr>
          <a:xfrm>
            <a:off x="11376197" y="6649624"/>
            <a:ext cx="396000" cy="107722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5F008E4-3560-43CF-89A1-9929632734E7}" type="slidenum">
              <a:rPr lang="en-GB" sz="700" smtClean="0">
                <a:solidFill>
                  <a:srgbClr val="7B8185"/>
                </a:solidFill>
              </a:rPr>
              <a:pPr/>
              <a:t>‹#›</a:t>
            </a:fld>
            <a:endParaRPr lang="en-GB" sz="700" dirty="0">
              <a:solidFill>
                <a:srgbClr val="7B8185"/>
              </a:solidFill>
            </a:endParaRPr>
          </a:p>
        </p:txBody>
      </p:sp>
      <p:pic>
        <p:nvPicPr>
          <p:cNvPr id="13" name="Danske Bank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0387" y="250748"/>
            <a:ext cx="1511811" cy="197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13788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6" orient="horz" pos="291" userDrawn="1">
          <p15:clr>
            <a:srgbClr val="F26B43"/>
          </p15:clr>
        </p15:guide>
        <p15:guide id="16" orient="horz" pos="410" userDrawn="1">
          <p15:clr>
            <a:srgbClr val="F26B43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"/>
          <p:cNvSpPr>
            <a:spLocks noGrp="1"/>
          </p:cNvSpPr>
          <p:nvPr>
            <p:ph type="dt" sz="half" idx="4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"/>
          <p:cNvSpPr>
            <a:spLocks noGrp="1"/>
          </p:cNvSpPr>
          <p:nvPr>
            <p:ph type="ftr" sz="quarter" idx="4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"/>
          <p:cNvSpPr txBox="1">
            <a:spLocks/>
          </p:cNvSpPr>
          <p:nvPr userDrawn="1"/>
        </p:nvSpPr>
        <p:spPr>
          <a:xfrm>
            <a:off x="11376197" y="6649624"/>
            <a:ext cx="396000" cy="107722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5F008E4-3560-43CF-89A1-9929632734E7}" type="slidenum">
              <a:rPr lang="en-GB" sz="700" smtClean="0">
                <a:solidFill>
                  <a:srgbClr val="7B8185"/>
                </a:solidFill>
              </a:rPr>
              <a:pPr/>
              <a:t>‹#›</a:t>
            </a:fld>
            <a:endParaRPr lang="en-GB" sz="700" dirty="0">
              <a:solidFill>
                <a:srgbClr val="7B8185"/>
              </a:solidFill>
            </a:endParaRPr>
          </a:p>
        </p:txBody>
      </p:sp>
      <p:pic>
        <p:nvPicPr>
          <p:cNvPr id="12" name="Danske Bank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0387" y="250748"/>
            <a:ext cx="1511811" cy="197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34786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2" orient="horz" pos="291">
          <p15:clr>
            <a:srgbClr val="F26B43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Page – Midnight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ctrTitle" hasCustomPrompt="1"/>
          </p:nvPr>
        </p:nvSpPr>
        <p:spPr>
          <a:xfrm>
            <a:off x="432000" y="3774863"/>
            <a:ext cx="11340000" cy="936000"/>
          </a:xfrm>
          <a:prstGeom prst="rect">
            <a:avLst/>
          </a:prstGeom>
        </p:spPr>
        <p:txBody>
          <a:bodyPr vert="horz" wrap="square" lIns="0" tIns="0" rIns="0" bIns="36000" rtlCol="0" anchor="b" anchorCtr="0">
            <a:noAutofit/>
          </a:bodyPr>
          <a:lstStyle>
            <a:lvl1pPr>
              <a:defRPr lang="en-GB" sz="3200" dirty="0">
                <a:solidFill>
                  <a:schemeClr val="bg1"/>
                </a:solidFill>
              </a:defRPr>
            </a:lvl1pPr>
          </a:lstStyle>
          <a:p>
            <a:pPr marL="0" lvl="0"/>
            <a:r>
              <a:rPr lang="en-GB" dirty="0" smtClean="0"/>
              <a:t>Click to add section divider</a:t>
            </a:r>
            <a:endParaRPr lang="en-GB" dirty="0"/>
          </a:p>
        </p:txBody>
      </p:sp>
      <p:pic>
        <p:nvPicPr>
          <p:cNvPr id="5" name="Danske Bank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516" y="254563"/>
            <a:ext cx="1513284" cy="19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65727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377" userDrawn="1">
          <p15:clr>
            <a:srgbClr val="F26B43"/>
          </p15:clr>
        </p15:guide>
        <p15:guide id="2" orient="horz" pos="2969" userDrawn="1">
          <p15:clr>
            <a:srgbClr val="F26B43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Page – Sky blue">
    <p:bg>
      <p:bgPr>
        <a:solidFill>
          <a:srgbClr val="D7E9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ctrTitle" hasCustomPrompt="1"/>
          </p:nvPr>
        </p:nvSpPr>
        <p:spPr>
          <a:xfrm>
            <a:off x="432000" y="3774863"/>
            <a:ext cx="11340000" cy="936000"/>
          </a:xfrm>
          <a:prstGeom prst="rect">
            <a:avLst/>
          </a:prstGeom>
        </p:spPr>
        <p:txBody>
          <a:bodyPr vert="horz" wrap="square" lIns="0" tIns="0" rIns="0" bIns="36000" rtlCol="0" anchor="b" anchorCtr="0">
            <a:noAutofit/>
          </a:bodyPr>
          <a:lstStyle>
            <a:lvl1pPr>
              <a:defRPr lang="en-GB" sz="3200" dirty="0">
                <a:solidFill>
                  <a:schemeClr val="tx2"/>
                </a:solidFill>
              </a:defRPr>
            </a:lvl1pPr>
          </a:lstStyle>
          <a:p>
            <a:pPr marL="0" lvl="0"/>
            <a:r>
              <a:rPr lang="en-GB" dirty="0" smtClean="0"/>
              <a:t>Click to add section divider</a:t>
            </a:r>
            <a:endParaRPr lang="en-GB" dirty="0"/>
          </a:p>
        </p:txBody>
      </p:sp>
      <p:pic>
        <p:nvPicPr>
          <p:cNvPr id="4" name="Danske Bank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8517" y="253006"/>
            <a:ext cx="1513283" cy="19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33396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2" orient="horz" pos="2969" userDrawn="1">
          <p15:clr>
            <a:srgbClr val="F26B43"/>
          </p15:clr>
        </p15:guide>
        <p15:guide id="4" orient="horz" pos="2378" userDrawn="1">
          <p15:clr>
            <a:srgbClr val="F26B43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Page – (Dark picture)">
    <p:bg>
      <p:bgPr>
        <a:solidFill>
          <a:srgbClr val="E6E8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ctrTitle" hasCustomPrompt="1"/>
          </p:nvPr>
        </p:nvSpPr>
        <p:spPr>
          <a:xfrm>
            <a:off x="432000" y="3774863"/>
            <a:ext cx="11340000" cy="936000"/>
          </a:xfrm>
          <a:prstGeom prst="rect">
            <a:avLst/>
          </a:prstGeom>
        </p:spPr>
        <p:txBody>
          <a:bodyPr vert="horz" wrap="square" lIns="0" tIns="0" rIns="0" bIns="36000" rtlCol="0" anchor="b" anchorCtr="0">
            <a:noAutofit/>
          </a:bodyPr>
          <a:lstStyle>
            <a:lvl1pPr>
              <a:defRPr lang="en-GB" sz="3200" dirty="0">
                <a:solidFill>
                  <a:schemeClr val="bg1"/>
                </a:solidFill>
              </a:defRPr>
            </a:lvl1pPr>
          </a:lstStyle>
          <a:p>
            <a:pPr marL="0" lvl="0"/>
            <a:r>
              <a:rPr lang="en-GB" dirty="0" smtClean="0"/>
              <a:t>Click to add section divider</a:t>
            </a:r>
            <a:endParaRPr lang="en-GB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460000" y="-322444"/>
            <a:ext cx="7272000" cy="289506"/>
          </a:xfrm>
          <a:prstGeom prst="rect">
            <a:avLst/>
          </a:prstGeom>
          <a:noFill/>
        </p:spPr>
        <p:txBody>
          <a:bodyPr wrap="none" lIns="72000" tIns="72000" rIns="72000" bIns="72000" rtlCol="0">
            <a:no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Clr>
                <a:srgbClr val="003755"/>
              </a:buClr>
              <a:buFontTx/>
              <a:buNone/>
            </a:pPr>
            <a:r>
              <a:rPr lang="en-GB" sz="1200" dirty="0" smtClean="0">
                <a:solidFill>
                  <a:srgbClr val="E65A6D"/>
                </a:solidFill>
              </a:rPr>
              <a:t>Use this layout page when you have</a:t>
            </a:r>
            <a:r>
              <a:rPr lang="en-GB" sz="1200" baseline="0" dirty="0" smtClean="0">
                <a:solidFill>
                  <a:srgbClr val="E65A6D"/>
                </a:solidFill>
              </a:rPr>
              <a:t> a picture that is </a:t>
            </a:r>
            <a:r>
              <a:rPr lang="en-GB" sz="1200" b="1" baseline="0" dirty="0" smtClean="0">
                <a:solidFill>
                  <a:srgbClr val="E65A6D"/>
                </a:solidFill>
              </a:rPr>
              <a:t>dark</a:t>
            </a:r>
            <a:r>
              <a:rPr lang="en-GB" sz="1200" baseline="0" dirty="0" smtClean="0">
                <a:solidFill>
                  <a:srgbClr val="E65A6D"/>
                </a:solidFill>
              </a:rPr>
              <a:t>. The logo is different when the picture is very light.</a:t>
            </a:r>
            <a:endParaRPr lang="en-GB" sz="1200" dirty="0">
              <a:solidFill>
                <a:srgbClr val="E65A6D"/>
              </a:solidFill>
            </a:endParaRPr>
          </a:p>
        </p:txBody>
      </p:sp>
      <p:sp>
        <p:nvSpPr>
          <p:cNvPr id="7" name="Danske Bank LOGO"/>
          <p:cNvSpPr>
            <a:spLocks noGrp="1"/>
          </p:cNvSpPr>
          <p:nvPr>
            <p:ph type="pic" sz="quarter" idx="52" hasCustomPrompt="1"/>
          </p:nvPr>
        </p:nvSpPr>
        <p:spPr>
          <a:xfrm>
            <a:off x="10260198" y="252000"/>
            <a:ext cx="1512000" cy="1980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blipFill>
                  <a:blip r:embed="rId3"/>
                  <a:stretch>
                    <a:fillRect/>
                  </a:stretch>
                </a:blipFill>
              </a:defRPr>
            </a:lvl1pPr>
          </a:lstStyle>
          <a:p>
            <a:r>
              <a:rPr lang="en-US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885916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969" userDrawn="1">
          <p15:clr>
            <a:srgbClr val="F26B43"/>
          </p15:clr>
        </p15:guide>
        <p15:guide id="2" orient="horz" pos="2378" userDrawn="1">
          <p15:clr>
            <a:srgbClr val="F26B43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Page – (Light picture)">
    <p:bg>
      <p:bgPr>
        <a:solidFill>
          <a:srgbClr val="E6E8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ctrTitle" hasCustomPrompt="1"/>
          </p:nvPr>
        </p:nvSpPr>
        <p:spPr>
          <a:xfrm>
            <a:off x="432000" y="3774863"/>
            <a:ext cx="11340000" cy="936000"/>
          </a:xfrm>
          <a:prstGeom prst="rect">
            <a:avLst/>
          </a:prstGeom>
        </p:spPr>
        <p:txBody>
          <a:bodyPr vert="horz" wrap="square" lIns="0" tIns="0" rIns="0" bIns="36000" rtlCol="0" anchor="b" anchorCtr="0">
            <a:noAutofit/>
          </a:bodyPr>
          <a:lstStyle>
            <a:lvl1pPr>
              <a:defRPr lang="en-GB" sz="3200" dirty="0">
                <a:solidFill>
                  <a:schemeClr val="tx2"/>
                </a:solidFill>
              </a:defRPr>
            </a:lvl1pPr>
          </a:lstStyle>
          <a:p>
            <a:pPr marL="0" lvl="0"/>
            <a:r>
              <a:rPr lang="en-GB" dirty="0" smtClean="0"/>
              <a:t>Click to add section divider</a:t>
            </a:r>
            <a:endParaRPr lang="en-GB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460000" y="-322444"/>
            <a:ext cx="7272000" cy="289506"/>
          </a:xfrm>
          <a:prstGeom prst="rect">
            <a:avLst/>
          </a:prstGeom>
          <a:noFill/>
        </p:spPr>
        <p:txBody>
          <a:bodyPr wrap="none" lIns="72000" tIns="72000" rIns="72000" bIns="72000" rtlCol="0">
            <a:no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Clr>
                <a:srgbClr val="003755"/>
              </a:buClr>
              <a:buFontTx/>
              <a:buNone/>
            </a:pPr>
            <a:r>
              <a:rPr lang="en-GB" sz="1200" dirty="0" smtClean="0">
                <a:solidFill>
                  <a:srgbClr val="E65A6D"/>
                </a:solidFill>
              </a:rPr>
              <a:t>Use this layout page when you have</a:t>
            </a:r>
            <a:r>
              <a:rPr lang="en-GB" sz="1200" baseline="0" dirty="0" smtClean="0">
                <a:solidFill>
                  <a:srgbClr val="E65A6D"/>
                </a:solidFill>
              </a:rPr>
              <a:t> a picture that is </a:t>
            </a:r>
            <a:r>
              <a:rPr lang="en-GB" sz="1200" b="1" baseline="0" dirty="0" smtClean="0">
                <a:solidFill>
                  <a:srgbClr val="E65A6D"/>
                </a:solidFill>
              </a:rPr>
              <a:t>light</a:t>
            </a:r>
            <a:r>
              <a:rPr lang="en-GB" sz="1200" baseline="0" dirty="0" smtClean="0">
                <a:solidFill>
                  <a:srgbClr val="E65A6D"/>
                </a:solidFill>
              </a:rPr>
              <a:t>. The logo is different when the picture is dark.</a:t>
            </a:r>
            <a:endParaRPr lang="en-GB" sz="1200" dirty="0">
              <a:solidFill>
                <a:srgbClr val="E65A6D"/>
              </a:solidFill>
            </a:endParaRPr>
          </a:p>
        </p:txBody>
      </p:sp>
      <p:sp>
        <p:nvSpPr>
          <p:cNvPr id="7" name="Danske Bank LOGO"/>
          <p:cNvSpPr>
            <a:spLocks noGrp="1"/>
          </p:cNvSpPr>
          <p:nvPr>
            <p:ph type="pic" sz="quarter" idx="52" hasCustomPrompt="1"/>
          </p:nvPr>
        </p:nvSpPr>
        <p:spPr>
          <a:xfrm>
            <a:off x="10260198" y="252000"/>
            <a:ext cx="1512000" cy="1980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blipFill>
                  <a:blip r:embed="rId3"/>
                  <a:stretch>
                    <a:fillRect/>
                  </a:stretch>
                </a:blipFill>
              </a:defRPr>
            </a:lvl1pPr>
          </a:lstStyle>
          <a:p>
            <a:r>
              <a:rPr lang="en-US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152172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969" userDrawn="1">
          <p15:clr>
            <a:srgbClr val="F26B43"/>
          </p15:clr>
        </p15:guide>
        <p15:guide id="2" orient="horz" pos="2378" userDrawn="1">
          <p15:clr>
            <a:srgbClr val="F26B43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ower add-in layout: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32198" y="727199"/>
            <a:ext cx="11340000" cy="68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add Slide Title – increase font size for large audience – max. two lines</a:t>
            </a:r>
            <a:endParaRPr lang="en-GB" dirty="0"/>
          </a:p>
        </p:txBody>
      </p:sp>
      <p:sp>
        <p:nvSpPr>
          <p:cNvPr id="4" name="Date Placeholder"/>
          <p:cNvSpPr>
            <a:spLocks noGrp="1"/>
          </p:cNvSpPr>
          <p:nvPr>
            <p:ph type="dt" sz="half" idx="4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"/>
          <p:cNvSpPr>
            <a:spLocks noGrp="1"/>
          </p:cNvSpPr>
          <p:nvPr>
            <p:ph type="ftr" sz="quarter" idx="4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"/>
          <p:cNvSpPr txBox="1">
            <a:spLocks/>
          </p:cNvSpPr>
          <p:nvPr userDrawn="1"/>
        </p:nvSpPr>
        <p:spPr>
          <a:xfrm>
            <a:off x="11376197" y="6649624"/>
            <a:ext cx="396000" cy="107722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5F008E4-3560-43CF-89A1-9929632734E7}" type="slidenum">
              <a:rPr lang="en-GB" sz="700" smtClean="0">
                <a:solidFill>
                  <a:srgbClr val="7B8185"/>
                </a:solidFill>
              </a:rPr>
              <a:pPr/>
              <a:t>‹#›</a:t>
            </a:fld>
            <a:endParaRPr lang="en-GB" sz="700" dirty="0">
              <a:solidFill>
                <a:srgbClr val="7B8185"/>
              </a:solidFill>
            </a:endParaRPr>
          </a:p>
        </p:txBody>
      </p:sp>
      <p:pic>
        <p:nvPicPr>
          <p:cNvPr id="13" name="Danske Bank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0387" y="250748"/>
            <a:ext cx="1511811" cy="197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49066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ower add-in layout: Agenda with picture (D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73" hasCustomPrompt="1"/>
          </p:nvPr>
        </p:nvSpPr>
        <p:spPr>
          <a:xfrm>
            <a:off x="7404000" y="0"/>
            <a:ext cx="4788000" cy="6858000"/>
          </a:xfrm>
          <a:solidFill>
            <a:srgbClr val="EFF0F1"/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32198" y="727199"/>
            <a:ext cx="6696000" cy="684000"/>
          </a:xfrm>
        </p:spPr>
        <p:txBody>
          <a:bodyPr bIns="0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add Slide Title – increase font size for large audience – max. two lines</a:t>
            </a:r>
            <a:endParaRPr lang="en-GB" dirty="0"/>
          </a:p>
        </p:txBody>
      </p:sp>
      <p:sp>
        <p:nvSpPr>
          <p:cNvPr id="5" name="Date Placeholder"/>
          <p:cNvSpPr>
            <a:spLocks noGrp="1"/>
          </p:cNvSpPr>
          <p:nvPr>
            <p:ph type="dt" sz="half" idx="69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Footer Placeholder"/>
          <p:cNvSpPr>
            <a:spLocks noGrp="1"/>
          </p:cNvSpPr>
          <p:nvPr>
            <p:ph type="ftr" sz="quarter" idx="70"/>
          </p:nvPr>
        </p:nvSpPr>
        <p:spPr>
          <a:xfrm>
            <a:off x="8155320" y="6649625"/>
            <a:ext cx="3276000" cy="107722"/>
          </a:xfrm>
        </p:spPr>
        <p:txBody>
          <a:bodyPr bIns="0">
            <a:spAutoFit/>
          </a:bodyPr>
          <a:lstStyle/>
          <a:p>
            <a:endParaRPr lang="en-US" dirty="0"/>
          </a:p>
        </p:txBody>
      </p:sp>
      <p:sp>
        <p:nvSpPr>
          <p:cNvPr id="48" name="Slide Number Placeholder"/>
          <p:cNvSpPr txBox="1">
            <a:spLocks/>
          </p:cNvSpPr>
          <p:nvPr userDrawn="1"/>
        </p:nvSpPr>
        <p:spPr>
          <a:xfrm>
            <a:off x="11376197" y="6649624"/>
            <a:ext cx="396000" cy="107722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5F008E4-3560-43CF-89A1-9929632734E7}" type="slidenum">
              <a:rPr lang="en-GB" sz="700" smtClean="0">
                <a:solidFill>
                  <a:srgbClr val="7B8185"/>
                </a:solidFill>
              </a:rPr>
              <a:pPr/>
              <a:t>‹#›</a:t>
            </a:fld>
            <a:endParaRPr lang="en-GB" sz="700" dirty="0">
              <a:solidFill>
                <a:srgbClr val="7B8185"/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460000" y="-322444"/>
            <a:ext cx="7272000" cy="289506"/>
          </a:xfrm>
          <a:prstGeom prst="rect">
            <a:avLst/>
          </a:prstGeom>
          <a:noFill/>
        </p:spPr>
        <p:txBody>
          <a:bodyPr wrap="none" lIns="72000" tIns="72000" rIns="72000" bIns="72000" rtlCol="0">
            <a:no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Clr>
                <a:srgbClr val="003755"/>
              </a:buClr>
              <a:buFontTx/>
              <a:buNone/>
            </a:pPr>
            <a:r>
              <a:rPr lang="en-GB" sz="1200" dirty="0" smtClean="0">
                <a:solidFill>
                  <a:srgbClr val="E65A6D"/>
                </a:solidFill>
              </a:rPr>
              <a:t>Use this layout page when you have</a:t>
            </a:r>
            <a:r>
              <a:rPr lang="en-GB" sz="1200" baseline="0" dirty="0" smtClean="0">
                <a:solidFill>
                  <a:srgbClr val="E65A6D"/>
                </a:solidFill>
              </a:rPr>
              <a:t> a picture that is </a:t>
            </a:r>
            <a:r>
              <a:rPr lang="en-GB" sz="1200" b="1" baseline="0" dirty="0" smtClean="0">
                <a:solidFill>
                  <a:srgbClr val="E65A6D"/>
                </a:solidFill>
              </a:rPr>
              <a:t>dark</a:t>
            </a:r>
            <a:r>
              <a:rPr lang="en-GB" sz="1200" baseline="0" dirty="0" smtClean="0">
                <a:solidFill>
                  <a:srgbClr val="E65A6D"/>
                </a:solidFill>
              </a:rPr>
              <a:t>. The logo is different when the picture is very light.</a:t>
            </a:r>
            <a:endParaRPr lang="en-GB" sz="1200" dirty="0">
              <a:solidFill>
                <a:srgbClr val="E65A6D"/>
              </a:solidFill>
            </a:endParaRPr>
          </a:p>
        </p:txBody>
      </p:sp>
      <p:sp>
        <p:nvSpPr>
          <p:cNvPr id="18" name="Danske Bank LOGO"/>
          <p:cNvSpPr>
            <a:spLocks noGrp="1"/>
          </p:cNvSpPr>
          <p:nvPr>
            <p:ph type="pic" sz="quarter" idx="52" hasCustomPrompt="1"/>
          </p:nvPr>
        </p:nvSpPr>
        <p:spPr>
          <a:xfrm>
            <a:off x="10260198" y="252000"/>
            <a:ext cx="1512000" cy="1980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blipFill>
                  <a:blip r:embed="rId3"/>
                  <a:stretch>
                    <a:fillRect/>
                  </a:stretch>
                </a:blipFill>
              </a:defRPr>
            </a:lvl1pPr>
          </a:lstStyle>
          <a:p>
            <a:r>
              <a:rPr lang="en-US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21432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3" orient="horz" pos="959">
          <p15:clr>
            <a:srgbClr val="F26B43"/>
          </p15:clr>
        </p15:guide>
        <p15:guide id="7" pos="4495">
          <p15:clr>
            <a:srgbClr val="F26B43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ower add-in layout: Agenda with picture (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73" hasCustomPrompt="1"/>
          </p:nvPr>
        </p:nvSpPr>
        <p:spPr>
          <a:xfrm>
            <a:off x="7404000" y="0"/>
            <a:ext cx="4788000" cy="6858000"/>
          </a:xfrm>
          <a:solidFill>
            <a:srgbClr val="EFF0F1"/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32198" y="727199"/>
            <a:ext cx="6696000" cy="684000"/>
          </a:xfrm>
        </p:spPr>
        <p:txBody>
          <a:bodyPr bIns="0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add Slide Title – increase font size for large audience – max. two lines</a:t>
            </a:r>
            <a:endParaRPr lang="en-GB" dirty="0"/>
          </a:p>
        </p:txBody>
      </p:sp>
      <p:sp>
        <p:nvSpPr>
          <p:cNvPr id="5" name="Date Placeholder"/>
          <p:cNvSpPr>
            <a:spLocks noGrp="1"/>
          </p:cNvSpPr>
          <p:nvPr>
            <p:ph type="dt" sz="half" idx="69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Footer Placeholder"/>
          <p:cNvSpPr>
            <a:spLocks noGrp="1"/>
          </p:cNvSpPr>
          <p:nvPr>
            <p:ph type="ftr" sz="quarter" idx="70"/>
          </p:nvPr>
        </p:nvSpPr>
        <p:spPr>
          <a:xfrm>
            <a:off x="8155320" y="6649625"/>
            <a:ext cx="3276000" cy="107722"/>
          </a:xfrm>
        </p:spPr>
        <p:txBody>
          <a:bodyPr bIns="0">
            <a:spAutoFit/>
          </a:bodyPr>
          <a:lstStyle/>
          <a:p>
            <a:endParaRPr lang="en-US" dirty="0"/>
          </a:p>
        </p:txBody>
      </p:sp>
      <p:sp>
        <p:nvSpPr>
          <p:cNvPr id="48" name="Slide Number Placeholder"/>
          <p:cNvSpPr txBox="1">
            <a:spLocks/>
          </p:cNvSpPr>
          <p:nvPr userDrawn="1"/>
        </p:nvSpPr>
        <p:spPr>
          <a:xfrm>
            <a:off x="11376197" y="6649624"/>
            <a:ext cx="396000" cy="107722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5F008E4-3560-43CF-89A1-9929632734E7}" type="slidenum">
              <a:rPr lang="en-GB" sz="700" smtClean="0">
                <a:solidFill>
                  <a:srgbClr val="7B8185"/>
                </a:solidFill>
              </a:rPr>
              <a:pPr/>
              <a:t>‹#›</a:t>
            </a:fld>
            <a:endParaRPr lang="en-GB" sz="700" dirty="0">
              <a:solidFill>
                <a:srgbClr val="7B8185"/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460000" y="-322444"/>
            <a:ext cx="7272000" cy="289506"/>
          </a:xfrm>
          <a:prstGeom prst="rect">
            <a:avLst/>
          </a:prstGeom>
          <a:noFill/>
        </p:spPr>
        <p:txBody>
          <a:bodyPr wrap="none" lIns="72000" tIns="72000" rIns="72000" bIns="72000" rtlCol="0">
            <a:no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Clr>
                <a:srgbClr val="003755"/>
              </a:buClr>
              <a:buFontTx/>
              <a:buNone/>
            </a:pPr>
            <a:r>
              <a:rPr lang="en-GB" sz="1200" dirty="0" smtClean="0">
                <a:solidFill>
                  <a:srgbClr val="E65A6D"/>
                </a:solidFill>
              </a:rPr>
              <a:t>Use this layout page when you have</a:t>
            </a:r>
            <a:r>
              <a:rPr lang="en-GB" sz="1200" baseline="0" dirty="0" smtClean="0">
                <a:solidFill>
                  <a:srgbClr val="E65A6D"/>
                </a:solidFill>
              </a:rPr>
              <a:t> a picture that is </a:t>
            </a:r>
            <a:r>
              <a:rPr lang="en-GB" sz="1200" b="1" baseline="0" dirty="0" smtClean="0">
                <a:solidFill>
                  <a:srgbClr val="E65A6D"/>
                </a:solidFill>
              </a:rPr>
              <a:t>light</a:t>
            </a:r>
            <a:r>
              <a:rPr lang="en-GB" sz="1200" baseline="0" dirty="0" smtClean="0">
                <a:solidFill>
                  <a:srgbClr val="E65A6D"/>
                </a:solidFill>
              </a:rPr>
              <a:t>. The logo is different when the picture is dark.</a:t>
            </a:r>
            <a:endParaRPr lang="en-GB" sz="1200" dirty="0">
              <a:solidFill>
                <a:srgbClr val="E65A6D"/>
              </a:solidFill>
            </a:endParaRPr>
          </a:p>
        </p:txBody>
      </p:sp>
      <p:sp>
        <p:nvSpPr>
          <p:cNvPr id="18" name="Danske Bank LOGO"/>
          <p:cNvSpPr>
            <a:spLocks noGrp="1"/>
          </p:cNvSpPr>
          <p:nvPr>
            <p:ph type="pic" sz="quarter" idx="52" hasCustomPrompt="1"/>
          </p:nvPr>
        </p:nvSpPr>
        <p:spPr>
          <a:xfrm>
            <a:off x="10260198" y="252000"/>
            <a:ext cx="1512000" cy="1980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blipFill>
                  <a:blip r:embed="rId3"/>
                  <a:stretch>
                    <a:fillRect/>
                  </a:stretch>
                </a:blipFill>
              </a:defRPr>
            </a:lvl1pPr>
          </a:lstStyle>
          <a:p>
            <a:r>
              <a:rPr lang="en-US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6678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7" pos="4495">
          <p15:clr>
            <a:srgbClr val="F26B43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Page – Sky blue">
    <p:bg>
      <p:bgPr>
        <a:solidFill>
          <a:srgbClr val="D7E9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PATTERN"/>
          <p:cNvGrpSpPr>
            <a:grpSpLocks noChangeAspect="1"/>
          </p:cNvGrpSpPr>
          <p:nvPr userDrawn="1"/>
        </p:nvGrpSpPr>
        <p:grpSpPr bwMode="auto">
          <a:xfrm>
            <a:off x="1588" y="0"/>
            <a:ext cx="12188825" cy="6858000"/>
            <a:chOff x="1" y="0"/>
            <a:chExt cx="7678" cy="4320"/>
          </a:xfrm>
          <a:solidFill>
            <a:srgbClr val="CDE3ED"/>
          </a:solidFill>
        </p:grpSpPr>
        <p:sp>
          <p:nvSpPr>
            <p:cNvPr id="9" name="Freeform 5"/>
            <p:cNvSpPr>
              <a:spLocks/>
            </p:cNvSpPr>
            <p:nvPr userDrawn="1"/>
          </p:nvSpPr>
          <p:spPr bwMode="auto">
            <a:xfrm>
              <a:off x="2150" y="0"/>
              <a:ext cx="3003" cy="4320"/>
            </a:xfrm>
            <a:custGeom>
              <a:avLst/>
              <a:gdLst>
                <a:gd name="T0" fmla="*/ 2979 w 3003"/>
                <a:gd name="T1" fmla="*/ 3126 h 4320"/>
                <a:gd name="T2" fmla="*/ 2546 w 3003"/>
                <a:gd name="T3" fmla="*/ 2437 h 4320"/>
                <a:gd name="T4" fmla="*/ 3003 w 3003"/>
                <a:gd name="T5" fmla="*/ 1850 h 4320"/>
                <a:gd name="T6" fmla="*/ 2778 w 3003"/>
                <a:gd name="T7" fmla="*/ 1690 h 4320"/>
                <a:gd name="T8" fmla="*/ 2137 w 3003"/>
                <a:gd name="T9" fmla="*/ 2195 h 4320"/>
                <a:gd name="T10" fmla="*/ 1575 w 3003"/>
                <a:gd name="T11" fmla="*/ 1682 h 4320"/>
                <a:gd name="T12" fmla="*/ 1262 w 3003"/>
                <a:gd name="T13" fmla="*/ 968 h 4320"/>
                <a:gd name="T14" fmla="*/ 2540 w 3003"/>
                <a:gd name="T15" fmla="*/ 0 h 4320"/>
                <a:gd name="T16" fmla="*/ 1897 w 3003"/>
                <a:gd name="T17" fmla="*/ 0 h 4320"/>
                <a:gd name="T18" fmla="*/ 564 w 3003"/>
                <a:gd name="T19" fmla="*/ 872 h 4320"/>
                <a:gd name="T20" fmla="*/ 1054 w 3003"/>
                <a:gd name="T21" fmla="*/ 2027 h 4320"/>
                <a:gd name="T22" fmla="*/ 1284 w 3003"/>
                <a:gd name="T23" fmla="*/ 2426 h 4320"/>
                <a:gd name="T24" fmla="*/ 0 w 3003"/>
                <a:gd name="T25" fmla="*/ 4320 h 4320"/>
                <a:gd name="T26" fmla="*/ 649 w 3003"/>
                <a:gd name="T27" fmla="*/ 4320 h 4320"/>
                <a:gd name="T28" fmla="*/ 1896 w 3003"/>
                <a:gd name="T29" fmla="*/ 2677 h 4320"/>
                <a:gd name="T30" fmla="*/ 2321 w 3003"/>
                <a:gd name="T31" fmla="*/ 3134 h 4320"/>
                <a:gd name="T32" fmla="*/ 1139 w 3003"/>
                <a:gd name="T33" fmla="*/ 4320 h 4320"/>
                <a:gd name="T34" fmla="*/ 2027 w 3003"/>
                <a:gd name="T35" fmla="*/ 4320 h 4320"/>
                <a:gd name="T36" fmla="*/ 2979 w 3003"/>
                <a:gd name="T37" fmla="*/ 3126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003" h="4320">
                  <a:moveTo>
                    <a:pt x="2979" y="3126"/>
                  </a:moveTo>
                  <a:cubicBezTo>
                    <a:pt x="2979" y="2796"/>
                    <a:pt x="2839" y="2562"/>
                    <a:pt x="2546" y="2437"/>
                  </a:cubicBezTo>
                  <a:cubicBezTo>
                    <a:pt x="2708" y="2297"/>
                    <a:pt x="2852" y="2100"/>
                    <a:pt x="3003" y="1850"/>
                  </a:cubicBezTo>
                  <a:cubicBezTo>
                    <a:pt x="2778" y="1690"/>
                    <a:pt x="2778" y="1690"/>
                    <a:pt x="2778" y="1690"/>
                  </a:cubicBezTo>
                  <a:cubicBezTo>
                    <a:pt x="2538" y="2003"/>
                    <a:pt x="2353" y="2195"/>
                    <a:pt x="2137" y="2195"/>
                  </a:cubicBezTo>
                  <a:cubicBezTo>
                    <a:pt x="1912" y="2195"/>
                    <a:pt x="1744" y="2075"/>
                    <a:pt x="1575" y="1682"/>
                  </a:cubicBezTo>
                  <a:cubicBezTo>
                    <a:pt x="1262" y="968"/>
                    <a:pt x="1262" y="968"/>
                    <a:pt x="1262" y="968"/>
                  </a:cubicBezTo>
                  <a:cubicBezTo>
                    <a:pt x="1772" y="759"/>
                    <a:pt x="2314" y="448"/>
                    <a:pt x="2540" y="0"/>
                  </a:cubicBezTo>
                  <a:cubicBezTo>
                    <a:pt x="1897" y="0"/>
                    <a:pt x="1897" y="0"/>
                    <a:pt x="1897" y="0"/>
                  </a:cubicBezTo>
                  <a:cubicBezTo>
                    <a:pt x="1698" y="356"/>
                    <a:pt x="1202" y="651"/>
                    <a:pt x="564" y="872"/>
                  </a:cubicBezTo>
                  <a:cubicBezTo>
                    <a:pt x="1054" y="2027"/>
                    <a:pt x="1054" y="2027"/>
                    <a:pt x="1054" y="2027"/>
                  </a:cubicBezTo>
                  <a:cubicBezTo>
                    <a:pt x="1126" y="2198"/>
                    <a:pt x="1200" y="2329"/>
                    <a:pt x="1284" y="2426"/>
                  </a:cubicBezTo>
                  <a:cubicBezTo>
                    <a:pt x="491" y="2686"/>
                    <a:pt x="104" y="3451"/>
                    <a:pt x="0" y="4320"/>
                  </a:cubicBezTo>
                  <a:cubicBezTo>
                    <a:pt x="649" y="4320"/>
                    <a:pt x="649" y="4320"/>
                    <a:pt x="649" y="4320"/>
                  </a:cubicBezTo>
                  <a:cubicBezTo>
                    <a:pt x="752" y="3569"/>
                    <a:pt x="1054" y="2677"/>
                    <a:pt x="1896" y="2677"/>
                  </a:cubicBezTo>
                  <a:cubicBezTo>
                    <a:pt x="2241" y="2677"/>
                    <a:pt x="2321" y="2877"/>
                    <a:pt x="2321" y="3134"/>
                  </a:cubicBezTo>
                  <a:cubicBezTo>
                    <a:pt x="2321" y="3618"/>
                    <a:pt x="1938" y="4012"/>
                    <a:pt x="1139" y="4320"/>
                  </a:cubicBezTo>
                  <a:cubicBezTo>
                    <a:pt x="2027" y="4320"/>
                    <a:pt x="2027" y="4320"/>
                    <a:pt x="2027" y="4320"/>
                  </a:cubicBezTo>
                  <a:cubicBezTo>
                    <a:pt x="2605" y="4003"/>
                    <a:pt x="2979" y="3593"/>
                    <a:pt x="2979" y="312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6"/>
            <p:cNvSpPr>
              <a:spLocks/>
            </p:cNvSpPr>
            <p:nvPr userDrawn="1"/>
          </p:nvSpPr>
          <p:spPr bwMode="auto">
            <a:xfrm>
              <a:off x="1" y="0"/>
              <a:ext cx="1451" cy="1353"/>
            </a:xfrm>
            <a:custGeom>
              <a:avLst/>
              <a:gdLst>
                <a:gd name="T0" fmla="*/ 1451 w 1451"/>
                <a:gd name="T1" fmla="*/ 527 h 1353"/>
                <a:gd name="T2" fmla="*/ 1227 w 1451"/>
                <a:gd name="T3" fmla="*/ 367 h 1353"/>
                <a:gd name="T4" fmla="*/ 585 w 1451"/>
                <a:gd name="T5" fmla="*/ 872 h 1353"/>
                <a:gd name="T6" fmla="*/ 424 w 1451"/>
                <a:gd name="T7" fmla="*/ 287 h 1353"/>
                <a:gd name="T8" fmla="*/ 473 w 1451"/>
                <a:gd name="T9" fmla="*/ 0 h 1353"/>
                <a:gd name="T10" fmla="*/ 0 w 1451"/>
                <a:gd name="T11" fmla="*/ 0 h 1353"/>
                <a:gd name="T12" fmla="*/ 0 w 1451"/>
                <a:gd name="T13" fmla="*/ 1254 h 1353"/>
                <a:gd name="T14" fmla="*/ 344 w 1451"/>
                <a:gd name="T15" fmla="*/ 1353 h 1353"/>
                <a:gd name="T16" fmla="*/ 1451 w 1451"/>
                <a:gd name="T17" fmla="*/ 527 h 1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51" h="1353">
                  <a:moveTo>
                    <a:pt x="1451" y="527"/>
                  </a:moveTo>
                  <a:cubicBezTo>
                    <a:pt x="1227" y="367"/>
                    <a:pt x="1227" y="367"/>
                    <a:pt x="1227" y="367"/>
                  </a:cubicBezTo>
                  <a:cubicBezTo>
                    <a:pt x="986" y="680"/>
                    <a:pt x="801" y="872"/>
                    <a:pt x="585" y="872"/>
                  </a:cubicBezTo>
                  <a:cubicBezTo>
                    <a:pt x="384" y="872"/>
                    <a:pt x="344" y="760"/>
                    <a:pt x="424" y="287"/>
                  </a:cubicBezTo>
                  <a:cubicBezTo>
                    <a:pt x="473" y="0"/>
                    <a:pt x="473" y="0"/>
                    <a:pt x="47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254"/>
                    <a:pt x="0" y="1254"/>
                    <a:pt x="0" y="1254"/>
                  </a:cubicBezTo>
                  <a:cubicBezTo>
                    <a:pt x="81" y="1318"/>
                    <a:pt x="194" y="1353"/>
                    <a:pt x="344" y="1353"/>
                  </a:cubicBezTo>
                  <a:cubicBezTo>
                    <a:pt x="842" y="1353"/>
                    <a:pt x="1130" y="1057"/>
                    <a:pt x="1451" y="5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7"/>
            <p:cNvSpPr>
              <a:spLocks/>
            </p:cNvSpPr>
            <p:nvPr userDrawn="1"/>
          </p:nvSpPr>
          <p:spPr bwMode="auto">
            <a:xfrm>
              <a:off x="1" y="0"/>
              <a:ext cx="2600" cy="4320"/>
            </a:xfrm>
            <a:custGeom>
              <a:avLst/>
              <a:gdLst>
                <a:gd name="T0" fmla="*/ 363 w 2601"/>
                <a:gd name="T1" fmla="*/ 2850 h 4320"/>
                <a:gd name="T2" fmla="*/ 932 w 2601"/>
                <a:gd name="T3" fmla="*/ 2297 h 4320"/>
                <a:gd name="T4" fmla="*/ 1526 w 2601"/>
                <a:gd name="T5" fmla="*/ 2978 h 4320"/>
                <a:gd name="T6" fmla="*/ 1790 w 2601"/>
                <a:gd name="T7" fmla="*/ 2938 h 4320"/>
                <a:gd name="T8" fmla="*/ 2025 w 2601"/>
                <a:gd name="T9" fmla="*/ 2604 h 4320"/>
                <a:gd name="T10" fmla="*/ 2321 w 2601"/>
                <a:gd name="T11" fmla="*/ 776 h 4320"/>
                <a:gd name="T12" fmla="*/ 2601 w 2601"/>
                <a:gd name="T13" fmla="*/ 0 h 4320"/>
                <a:gd name="T14" fmla="*/ 1868 w 2601"/>
                <a:gd name="T15" fmla="*/ 0 h 4320"/>
                <a:gd name="T16" fmla="*/ 1540 w 2601"/>
                <a:gd name="T17" fmla="*/ 1994 h 4320"/>
                <a:gd name="T18" fmla="*/ 1020 w 2601"/>
                <a:gd name="T19" fmla="*/ 1928 h 4320"/>
                <a:gd name="T20" fmla="*/ 0 w 2601"/>
                <a:gd name="T21" fmla="*/ 2418 h 4320"/>
                <a:gd name="T22" fmla="*/ 0 w 2601"/>
                <a:gd name="T23" fmla="*/ 3576 h 4320"/>
                <a:gd name="T24" fmla="*/ 990 w 2601"/>
                <a:gd name="T25" fmla="*/ 4320 h 4320"/>
                <a:gd name="T26" fmla="*/ 1740 w 2601"/>
                <a:gd name="T27" fmla="*/ 4320 h 4320"/>
                <a:gd name="T28" fmla="*/ 363 w 2601"/>
                <a:gd name="T29" fmla="*/ 2850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601" h="4320">
                  <a:moveTo>
                    <a:pt x="363" y="2850"/>
                  </a:moveTo>
                  <a:cubicBezTo>
                    <a:pt x="363" y="2601"/>
                    <a:pt x="531" y="2297"/>
                    <a:pt x="932" y="2297"/>
                  </a:cubicBezTo>
                  <a:cubicBezTo>
                    <a:pt x="1293" y="2297"/>
                    <a:pt x="1526" y="2505"/>
                    <a:pt x="1526" y="2978"/>
                  </a:cubicBezTo>
                  <a:cubicBezTo>
                    <a:pt x="1790" y="2938"/>
                    <a:pt x="1790" y="2938"/>
                    <a:pt x="1790" y="2938"/>
                  </a:cubicBezTo>
                  <a:cubicBezTo>
                    <a:pt x="1894" y="2883"/>
                    <a:pt x="1999" y="2761"/>
                    <a:pt x="2025" y="2604"/>
                  </a:cubicBezTo>
                  <a:cubicBezTo>
                    <a:pt x="2321" y="776"/>
                    <a:pt x="2321" y="776"/>
                    <a:pt x="2321" y="776"/>
                  </a:cubicBezTo>
                  <a:cubicBezTo>
                    <a:pt x="2368" y="491"/>
                    <a:pt x="2465" y="226"/>
                    <a:pt x="2601" y="0"/>
                  </a:cubicBezTo>
                  <a:cubicBezTo>
                    <a:pt x="1868" y="0"/>
                    <a:pt x="1868" y="0"/>
                    <a:pt x="1868" y="0"/>
                  </a:cubicBezTo>
                  <a:cubicBezTo>
                    <a:pt x="1540" y="1994"/>
                    <a:pt x="1540" y="1994"/>
                    <a:pt x="1540" y="1994"/>
                  </a:cubicBezTo>
                  <a:cubicBezTo>
                    <a:pt x="1393" y="1950"/>
                    <a:pt x="1217" y="1928"/>
                    <a:pt x="1020" y="1928"/>
                  </a:cubicBezTo>
                  <a:cubicBezTo>
                    <a:pt x="529" y="1928"/>
                    <a:pt x="189" y="2127"/>
                    <a:pt x="0" y="2418"/>
                  </a:cubicBezTo>
                  <a:cubicBezTo>
                    <a:pt x="0" y="3576"/>
                    <a:pt x="0" y="3576"/>
                    <a:pt x="0" y="3576"/>
                  </a:cubicBezTo>
                  <a:cubicBezTo>
                    <a:pt x="251" y="3907"/>
                    <a:pt x="714" y="4057"/>
                    <a:pt x="990" y="4320"/>
                  </a:cubicBezTo>
                  <a:cubicBezTo>
                    <a:pt x="1740" y="4320"/>
                    <a:pt x="1740" y="4320"/>
                    <a:pt x="1740" y="4320"/>
                  </a:cubicBezTo>
                  <a:cubicBezTo>
                    <a:pt x="1472" y="3647"/>
                    <a:pt x="363" y="3506"/>
                    <a:pt x="363" y="28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8"/>
            <p:cNvSpPr>
              <a:spLocks/>
            </p:cNvSpPr>
            <p:nvPr userDrawn="1"/>
          </p:nvSpPr>
          <p:spPr bwMode="auto">
            <a:xfrm>
              <a:off x="5259" y="0"/>
              <a:ext cx="2420" cy="4320"/>
            </a:xfrm>
            <a:custGeom>
              <a:avLst/>
              <a:gdLst>
                <a:gd name="T0" fmla="*/ 2303 w 2421"/>
                <a:gd name="T1" fmla="*/ 0 h 4320"/>
                <a:gd name="T2" fmla="*/ 658 w 2421"/>
                <a:gd name="T3" fmla="*/ 1073 h 4320"/>
                <a:gd name="T4" fmla="*/ 920 w 2421"/>
                <a:gd name="T5" fmla="*/ 0 h 4320"/>
                <a:gd name="T6" fmla="*/ 268 w 2421"/>
                <a:gd name="T7" fmla="*/ 0 h 4320"/>
                <a:gd name="T8" fmla="*/ 0 w 2421"/>
                <a:gd name="T9" fmla="*/ 1410 h 4320"/>
                <a:gd name="T10" fmla="*/ 656 w 2421"/>
                <a:gd name="T11" fmla="*/ 2690 h 4320"/>
                <a:gd name="T12" fmla="*/ 270 w 2421"/>
                <a:gd name="T13" fmla="*/ 3541 h 4320"/>
                <a:gd name="T14" fmla="*/ 692 w 2421"/>
                <a:gd name="T15" fmla="*/ 4320 h 4320"/>
                <a:gd name="T16" fmla="*/ 1749 w 2421"/>
                <a:gd name="T17" fmla="*/ 4320 h 4320"/>
                <a:gd name="T18" fmla="*/ 808 w 2421"/>
                <a:gd name="T19" fmla="*/ 3356 h 4320"/>
                <a:gd name="T20" fmla="*/ 1377 w 2421"/>
                <a:gd name="T21" fmla="*/ 2803 h 4320"/>
                <a:gd name="T22" fmla="*/ 1971 w 2421"/>
                <a:gd name="T23" fmla="*/ 3484 h 4320"/>
                <a:gd name="T24" fmla="*/ 2236 w 2421"/>
                <a:gd name="T25" fmla="*/ 3444 h 4320"/>
                <a:gd name="T26" fmla="*/ 2421 w 2421"/>
                <a:gd name="T27" fmla="*/ 3254 h 4320"/>
                <a:gd name="T28" fmla="*/ 2421 w 2421"/>
                <a:gd name="T29" fmla="*/ 2808 h 4320"/>
                <a:gd name="T30" fmla="*/ 2145 w 2421"/>
                <a:gd name="T31" fmla="*/ 2561 h 4320"/>
                <a:gd name="T32" fmla="*/ 2421 w 2421"/>
                <a:gd name="T33" fmla="*/ 2333 h 4320"/>
                <a:gd name="T34" fmla="*/ 2421 w 2421"/>
                <a:gd name="T35" fmla="*/ 1869 h 4320"/>
                <a:gd name="T36" fmla="*/ 1404 w 2421"/>
                <a:gd name="T37" fmla="*/ 2332 h 4320"/>
                <a:gd name="T38" fmla="*/ 642 w 2421"/>
                <a:gd name="T39" fmla="*/ 1410 h 4320"/>
                <a:gd name="T40" fmla="*/ 2421 w 2421"/>
                <a:gd name="T41" fmla="*/ 670 h 4320"/>
                <a:gd name="T42" fmla="*/ 2421 w 2421"/>
                <a:gd name="T43" fmla="*/ 0 h 4320"/>
                <a:gd name="T44" fmla="*/ 2303 w 2421"/>
                <a:gd name="T45" fmla="*/ 0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21" h="4320">
                  <a:moveTo>
                    <a:pt x="2303" y="0"/>
                  </a:moveTo>
                  <a:cubicBezTo>
                    <a:pt x="2148" y="444"/>
                    <a:pt x="1610" y="800"/>
                    <a:pt x="658" y="1073"/>
                  </a:cubicBezTo>
                  <a:cubicBezTo>
                    <a:pt x="694" y="728"/>
                    <a:pt x="768" y="333"/>
                    <a:pt x="920" y="0"/>
                  </a:cubicBezTo>
                  <a:cubicBezTo>
                    <a:pt x="268" y="0"/>
                    <a:pt x="268" y="0"/>
                    <a:pt x="268" y="0"/>
                  </a:cubicBezTo>
                  <a:cubicBezTo>
                    <a:pt x="82" y="414"/>
                    <a:pt x="0" y="907"/>
                    <a:pt x="0" y="1410"/>
                  </a:cubicBezTo>
                  <a:cubicBezTo>
                    <a:pt x="0" y="2100"/>
                    <a:pt x="240" y="2507"/>
                    <a:pt x="656" y="2690"/>
                  </a:cubicBezTo>
                  <a:cubicBezTo>
                    <a:pt x="399" y="2897"/>
                    <a:pt x="270" y="3209"/>
                    <a:pt x="270" y="3541"/>
                  </a:cubicBezTo>
                  <a:cubicBezTo>
                    <a:pt x="270" y="3916"/>
                    <a:pt x="456" y="4143"/>
                    <a:pt x="692" y="4320"/>
                  </a:cubicBezTo>
                  <a:cubicBezTo>
                    <a:pt x="1749" y="4320"/>
                    <a:pt x="1749" y="4320"/>
                    <a:pt x="1749" y="4320"/>
                  </a:cubicBezTo>
                  <a:cubicBezTo>
                    <a:pt x="1333" y="4015"/>
                    <a:pt x="808" y="3807"/>
                    <a:pt x="808" y="3356"/>
                  </a:cubicBezTo>
                  <a:cubicBezTo>
                    <a:pt x="808" y="3107"/>
                    <a:pt x="976" y="2803"/>
                    <a:pt x="1377" y="2803"/>
                  </a:cubicBezTo>
                  <a:cubicBezTo>
                    <a:pt x="1738" y="2803"/>
                    <a:pt x="1971" y="3011"/>
                    <a:pt x="1971" y="3484"/>
                  </a:cubicBezTo>
                  <a:cubicBezTo>
                    <a:pt x="2236" y="3444"/>
                    <a:pt x="2236" y="3444"/>
                    <a:pt x="2236" y="3444"/>
                  </a:cubicBezTo>
                  <a:cubicBezTo>
                    <a:pt x="2305" y="3407"/>
                    <a:pt x="2375" y="3340"/>
                    <a:pt x="2421" y="3254"/>
                  </a:cubicBezTo>
                  <a:cubicBezTo>
                    <a:pt x="2421" y="2808"/>
                    <a:pt x="2421" y="2808"/>
                    <a:pt x="2421" y="2808"/>
                  </a:cubicBezTo>
                  <a:cubicBezTo>
                    <a:pt x="2366" y="2706"/>
                    <a:pt x="2272" y="2623"/>
                    <a:pt x="2145" y="2561"/>
                  </a:cubicBezTo>
                  <a:cubicBezTo>
                    <a:pt x="2248" y="2495"/>
                    <a:pt x="2339" y="2418"/>
                    <a:pt x="2421" y="2333"/>
                  </a:cubicBezTo>
                  <a:cubicBezTo>
                    <a:pt x="2421" y="1869"/>
                    <a:pt x="2421" y="1869"/>
                    <a:pt x="2421" y="1869"/>
                  </a:cubicBezTo>
                  <a:cubicBezTo>
                    <a:pt x="2165" y="2166"/>
                    <a:pt x="1799" y="2332"/>
                    <a:pt x="1404" y="2332"/>
                  </a:cubicBezTo>
                  <a:cubicBezTo>
                    <a:pt x="923" y="2332"/>
                    <a:pt x="642" y="2115"/>
                    <a:pt x="642" y="1410"/>
                  </a:cubicBezTo>
                  <a:cubicBezTo>
                    <a:pt x="1351" y="1253"/>
                    <a:pt x="1987" y="997"/>
                    <a:pt x="2421" y="670"/>
                  </a:cubicBezTo>
                  <a:cubicBezTo>
                    <a:pt x="2421" y="0"/>
                    <a:pt x="2421" y="0"/>
                    <a:pt x="2421" y="0"/>
                  </a:cubicBezTo>
                  <a:lnTo>
                    <a:pt x="230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ctrTitle" hasCustomPrompt="1"/>
          </p:nvPr>
        </p:nvSpPr>
        <p:spPr>
          <a:xfrm>
            <a:off x="431800" y="4074530"/>
            <a:ext cx="11340000" cy="900000"/>
          </a:xfrm>
          <a:prstGeom prst="rect">
            <a:avLst/>
          </a:prstGeom>
        </p:spPr>
        <p:txBody>
          <a:bodyPr wrap="square" anchor="b" anchorCtr="0">
            <a:noAutofit/>
          </a:bodyPr>
          <a:lstStyle>
            <a:lvl1pPr algn="l">
              <a:lnSpc>
                <a:spcPct val="90000"/>
              </a:lnSpc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GB" dirty="0" smtClean="0"/>
              <a:t>Click to add presentation title – subtitle </a:t>
            </a:r>
            <a:br>
              <a:rPr lang="en-GB" dirty="0" smtClean="0"/>
            </a:br>
            <a:r>
              <a:rPr lang="en-GB" dirty="0" smtClean="0"/>
              <a:t>– max. two lines</a:t>
            </a:r>
            <a:endParaRPr lang="en-GB" dirty="0"/>
          </a:p>
        </p:txBody>
      </p:sp>
      <p:sp>
        <p:nvSpPr>
          <p:cNvPr id="3" name="SUBTITLE placeholder 1"/>
          <p:cNvSpPr>
            <a:spLocks noGrp="1"/>
          </p:cNvSpPr>
          <p:nvPr>
            <p:ph type="subTitle" idx="1" hasCustomPrompt="1"/>
          </p:nvPr>
        </p:nvSpPr>
        <p:spPr>
          <a:xfrm>
            <a:off x="431800" y="5077820"/>
            <a:ext cx="11340000" cy="184666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 algn="l">
              <a:spcAft>
                <a:spcPts val="0"/>
              </a:spcAft>
              <a:buNone/>
              <a:defRPr sz="1200" baseline="0">
                <a:solidFill>
                  <a:schemeClr val="tx2"/>
                </a:solidFill>
                <a:latin typeface="Danske Text" panose="000004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dirty="0" smtClean="0"/>
              <a:t>Click to add document type / audience / date [</a:t>
            </a:r>
            <a:r>
              <a:rPr lang="en-GB" dirty="0" err="1" smtClean="0"/>
              <a:t>dd</a:t>
            </a:r>
            <a:r>
              <a:rPr lang="en-GB" dirty="0" smtClean="0"/>
              <a:t> </a:t>
            </a:r>
            <a:r>
              <a:rPr lang="en-GB" dirty="0" err="1" smtClean="0"/>
              <a:t>mmmm</a:t>
            </a:r>
            <a:r>
              <a:rPr lang="en-GB" dirty="0" smtClean="0"/>
              <a:t> </a:t>
            </a:r>
            <a:r>
              <a:rPr lang="en-GB" dirty="0" err="1" smtClean="0"/>
              <a:t>yyyy</a:t>
            </a:r>
            <a:r>
              <a:rPr lang="en-GB" dirty="0" smtClean="0"/>
              <a:t>]</a:t>
            </a:r>
          </a:p>
        </p:txBody>
      </p:sp>
      <p:pic>
        <p:nvPicPr>
          <p:cNvPr id="17" name="Danske Bank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7633" y="253006"/>
            <a:ext cx="1884167" cy="246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55309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567">
          <p15:clr>
            <a:srgbClr val="F26B43"/>
          </p15:clr>
        </p15:guide>
        <p15:guide id="2" orient="horz" pos="3198">
          <p15:clr>
            <a:srgbClr val="F26B43"/>
          </p15:clr>
        </p15:guide>
        <p15:guide id="3" orient="horz" pos="3135">
          <p15:clr>
            <a:srgbClr val="F26B43"/>
          </p15:clr>
        </p15:guide>
        <p15:guide id="4" orient="horz" pos="3315">
          <p15:clr>
            <a:srgbClr val="F26B43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&gt;&gt;&gt;Do not use layouts after thi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 not use"/>
          <p:cNvSpPr txBox="1"/>
          <p:nvPr userDrawn="1"/>
        </p:nvSpPr>
        <p:spPr>
          <a:xfrm>
            <a:off x="1627863" y="2099405"/>
            <a:ext cx="8936275" cy="26591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en-US" sz="3600" b="1" noProof="0" dirty="0" smtClean="0">
                <a:solidFill>
                  <a:schemeClr val="bg1"/>
                </a:solidFill>
              </a:rPr>
              <a:t>If you see any layouts after this, </a:t>
            </a:r>
            <a:r>
              <a:rPr lang="en-US" sz="3600" b="1" noProof="0" dirty="0" smtClean="0">
                <a:solidFill>
                  <a:srgbClr val="E65A6D"/>
                </a:solidFill>
              </a:rPr>
              <a:t>DO NOT </a:t>
            </a:r>
            <a:br>
              <a:rPr lang="en-US" sz="3600" b="1" noProof="0" dirty="0" smtClean="0">
                <a:solidFill>
                  <a:srgbClr val="E65A6D"/>
                </a:solidFill>
              </a:rPr>
            </a:br>
            <a:r>
              <a:rPr lang="en-US" sz="3600" b="1" noProof="0" dirty="0" smtClean="0">
                <a:solidFill>
                  <a:schemeClr val="bg1"/>
                </a:solidFill>
              </a:rPr>
              <a:t>use these. The layouts have been copied from other templates at some point and are not part of Danske Bank’s official template.</a:t>
            </a:r>
            <a:endParaRPr lang="en-GB" sz="3600" baseline="0" noProof="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420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0400" y="7084605"/>
            <a:ext cx="2743200" cy="123111"/>
          </a:xfrm>
        </p:spPr>
        <p:txBody>
          <a:bodyPr/>
          <a:lstStyle/>
          <a:p>
            <a:fld id="{84F482FB-B023-4CBB-8046-4D830E895C90}" type="datetime1">
              <a:rPr lang="en-GB" smtClean="0"/>
              <a:t>01/05/2020</a:t>
            </a:fld>
            <a:endParaRPr lang="en-GB" dirty="0"/>
          </a:p>
        </p:txBody>
      </p:sp>
      <p:sp>
        <p:nvSpPr>
          <p:cNvPr id="11" name="Title 6"/>
          <p:cNvSpPr>
            <a:spLocks noGrp="1"/>
          </p:cNvSpPr>
          <p:nvPr>
            <p:ph type="title" hasCustomPrompt="1"/>
          </p:nvPr>
        </p:nvSpPr>
        <p:spPr>
          <a:xfrm>
            <a:off x="431900" y="728663"/>
            <a:ext cx="11332800" cy="332399"/>
          </a:xfrm>
        </p:spPr>
        <p:txBody>
          <a:bodyPr wrap="square">
            <a:sp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 dirty="0" smtClean="0"/>
              <a:t>Click to add Slide Title – increase font size for large audience – max. two lines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909" y="250748"/>
            <a:ext cx="1313691" cy="198120"/>
          </a:xfrm>
          <a:prstGeom prst="rect">
            <a:avLst/>
          </a:prstGeom>
        </p:spPr>
      </p:pic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49800" y="53851"/>
            <a:ext cx="4114800" cy="123111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11050883" y="6637710"/>
            <a:ext cx="713817" cy="123111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5F008E4-3560-43CF-89A1-9929632734E7}" type="slidenum">
              <a:rPr lang="en-GB" sz="800" smtClean="0">
                <a:solidFill>
                  <a:schemeClr val="tx1"/>
                </a:solidFill>
              </a:rPr>
              <a:pPr/>
              <a:t>‹#›</a:t>
            </a:fld>
            <a:endParaRPr lang="en-GB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152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 – Picture (Dark Picture)">
    <p:bg>
      <p:bgPr>
        <a:solidFill>
          <a:srgbClr val="E6E8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ctrTitle" hasCustomPrompt="1"/>
          </p:nvPr>
        </p:nvSpPr>
        <p:spPr>
          <a:xfrm>
            <a:off x="431800" y="4074530"/>
            <a:ext cx="11340000" cy="900000"/>
          </a:xfrm>
          <a:prstGeom prst="rect">
            <a:avLst/>
          </a:prstGeom>
        </p:spPr>
        <p:txBody>
          <a:bodyPr wrap="square" bIns="0" anchor="b" anchorCtr="0">
            <a:noAutofit/>
          </a:bodyPr>
          <a:lstStyle>
            <a:lvl1pPr algn="l">
              <a:lnSpc>
                <a:spcPct val="9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to add presentation title – subtitle </a:t>
            </a:r>
            <a:br>
              <a:rPr lang="en-GB" dirty="0" smtClean="0"/>
            </a:br>
            <a:r>
              <a:rPr lang="en-GB" dirty="0" smtClean="0"/>
              <a:t>– max. two lines</a:t>
            </a:r>
            <a:endParaRPr lang="en-GB" dirty="0"/>
          </a:p>
        </p:txBody>
      </p:sp>
      <p:sp>
        <p:nvSpPr>
          <p:cNvPr id="3" name="SUBTITLE placeholder 1"/>
          <p:cNvSpPr>
            <a:spLocks noGrp="1"/>
          </p:cNvSpPr>
          <p:nvPr>
            <p:ph type="subTitle" idx="1" hasCustomPrompt="1"/>
          </p:nvPr>
        </p:nvSpPr>
        <p:spPr>
          <a:xfrm>
            <a:off x="431800" y="5077820"/>
            <a:ext cx="11340000" cy="184666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 algn="l">
              <a:spcAft>
                <a:spcPts val="0"/>
              </a:spcAft>
              <a:buNone/>
              <a:defRPr sz="1200" baseline="0">
                <a:solidFill>
                  <a:schemeClr val="bg1"/>
                </a:solidFill>
                <a:latin typeface="Danske Text" panose="000004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dirty="0" smtClean="0"/>
              <a:t>Click to add document type / audience / date [</a:t>
            </a:r>
            <a:r>
              <a:rPr lang="en-GB" dirty="0" err="1" smtClean="0"/>
              <a:t>dd</a:t>
            </a:r>
            <a:r>
              <a:rPr lang="en-GB" dirty="0" smtClean="0"/>
              <a:t> </a:t>
            </a:r>
            <a:r>
              <a:rPr lang="en-GB" dirty="0" err="1" smtClean="0"/>
              <a:t>mmmm</a:t>
            </a:r>
            <a:r>
              <a:rPr lang="en-GB" dirty="0" smtClean="0"/>
              <a:t> </a:t>
            </a:r>
            <a:r>
              <a:rPr lang="en-GB" dirty="0" err="1" smtClean="0"/>
              <a:t>yyyy</a:t>
            </a:r>
            <a:r>
              <a:rPr lang="en-GB" dirty="0" smtClean="0"/>
              <a:t>]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460000" y="-322444"/>
            <a:ext cx="7272000" cy="289506"/>
          </a:xfrm>
          <a:prstGeom prst="rect">
            <a:avLst/>
          </a:prstGeom>
          <a:noFill/>
        </p:spPr>
        <p:txBody>
          <a:bodyPr wrap="none" lIns="72000" tIns="72000" rIns="72000" bIns="72000" rtlCol="0">
            <a:no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Clr>
                <a:srgbClr val="003755"/>
              </a:buClr>
              <a:buFontTx/>
              <a:buNone/>
            </a:pPr>
            <a:r>
              <a:rPr lang="en-GB" sz="1200" dirty="0" smtClean="0">
                <a:solidFill>
                  <a:srgbClr val="E65A6D"/>
                </a:solidFill>
              </a:rPr>
              <a:t>Use this layout page when you have</a:t>
            </a:r>
            <a:r>
              <a:rPr lang="en-GB" sz="1200" baseline="0" dirty="0" smtClean="0">
                <a:solidFill>
                  <a:srgbClr val="E65A6D"/>
                </a:solidFill>
              </a:rPr>
              <a:t> a picture that is </a:t>
            </a:r>
            <a:r>
              <a:rPr lang="en-GB" sz="1200" b="1" baseline="0" dirty="0" smtClean="0">
                <a:solidFill>
                  <a:srgbClr val="E65A6D"/>
                </a:solidFill>
              </a:rPr>
              <a:t>dark</a:t>
            </a:r>
            <a:r>
              <a:rPr lang="en-GB" sz="1200" baseline="0" dirty="0" smtClean="0">
                <a:solidFill>
                  <a:srgbClr val="E65A6D"/>
                </a:solidFill>
              </a:rPr>
              <a:t>. The logo is different when the picture is very light.</a:t>
            </a:r>
            <a:endParaRPr lang="en-GB" sz="1200" dirty="0">
              <a:solidFill>
                <a:srgbClr val="E65A6D"/>
              </a:solidFill>
            </a:endParaRPr>
          </a:p>
        </p:txBody>
      </p:sp>
      <p:sp>
        <p:nvSpPr>
          <p:cNvPr id="14" name="Danske Bank LOGO"/>
          <p:cNvSpPr>
            <a:spLocks noGrp="1"/>
          </p:cNvSpPr>
          <p:nvPr>
            <p:ph type="pic" sz="quarter" idx="32" hasCustomPrompt="1"/>
          </p:nvPr>
        </p:nvSpPr>
        <p:spPr>
          <a:xfrm>
            <a:off x="9889000" y="252000"/>
            <a:ext cx="1882800" cy="2484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r>
              <a:rPr lang="en-US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330029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2" orient="horz" pos="2566" userDrawn="1">
          <p15:clr>
            <a:srgbClr val="F26B43"/>
          </p15:clr>
        </p15:guide>
        <p15:guide id="3" orient="horz" pos="3198" userDrawn="1">
          <p15:clr>
            <a:srgbClr val="F26B43"/>
          </p15:clr>
        </p15:guide>
        <p15:guide id="5" orient="horz" pos="3135" userDrawn="1">
          <p15:clr>
            <a:srgbClr val="F26B43"/>
          </p15:clr>
        </p15:guide>
        <p15:guide id="8" orient="horz" pos="3315" userDrawn="1">
          <p15:clr>
            <a:srgbClr val="F26B43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 – Picture (Light Picture)">
    <p:bg>
      <p:bgPr>
        <a:solidFill>
          <a:srgbClr val="E6E8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ctrTitle" hasCustomPrompt="1"/>
          </p:nvPr>
        </p:nvSpPr>
        <p:spPr>
          <a:xfrm>
            <a:off x="431800" y="4074530"/>
            <a:ext cx="11340000" cy="900000"/>
          </a:xfrm>
          <a:prstGeom prst="rect">
            <a:avLst/>
          </a:prstGeom>
        </p:spPr>
        <p:txBody>
          <a:bodyPr wrap="square" anchor="b" anchorCtr="0">
            <a:noAutofit/>
          </a:bodyPr>
          <a:lstStyle>
            <a:lvl1pPr algn="l">
              <a:lnSpc>
                <a:spcPct val="90000"/>
              </a:lnSpc>
              <a:defRPr sz="3200">
                <a:solidFill>
                  <a:srgbClr val="003755"/>
                </a:solidFill>
              </a:defRPr>
            </a:lvl1pPr>
          </a:lstStyle>
          <a:p>
            <a:r>
              <a:rPr lang="en-GB" dirty="0" smtClean="0"/>
              <a:t>Click to add presentation title – subtitle </a:t>
            </a:r>
            <a:br>
              <a:rPr lang="en-GB" dirty="0" smtClean="0"/>
            </a:br>
            <a:r>
              <a:rPr lang="en-GB" dirty="0" smtClean="0"/>
              <a:t>– max. two lines</a:t>
            </a:r>
            <a:endParaRPr lang="en-GB" dirty="0"/>
          </a:p>
        </p:txBody>
      </p:sp>
      <p:sp>
        <p:nvSpPr>
          <p:cNvPr id="3" name="SUBTITLE placeholder 1"/>
          <p:cNvSpPr>
            <a:spLocks noGrp="1"/>
          </p:cNvSpPr>
          <p:nvPr>
            <p:ph type="subTitle" idx="1" hasCustomPrompt="1"/>
          </p:nvPr>
        </p:nvSpPr>
        <p:spPr>
          <a:xfrm>
            <a:off x="431800" y="5077820"/>
            <a:ext cx="11340000" cy="184666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 algn="l">
              <a:spcAft>
                <a:spcPts val="0"/>
              </a:spcAft>
              <a:buNone/>
              <a:defRPr sz="1200" baseline="0">
                <a:solidFill>
                  <a:srgbClr val="003755"/>
                </a:solidFill>
                <a:latin typeface="Danske Text" panose="000004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dirty="0" smtClean="0"/>
              <a:t>Click to add document type / audience / date [</a:t>
            </a:r>
            <a:r>
              <a:rPr lang="en-GB" dirty="0" err="1" smtClean="0"/>
              <a:t>dd</a:t>
            </a:r>
            <a:r>
              <a:rPr lang="en-GB" dirty="0" smtClean="0"/>
              <a:t> </a:t>
            </a:r>
            <a:r>
              <a:rPr lang="en-GB" dirty="0" err="1" smtClean="0"/>
              <a:t>mmmm</a:t>
            </a:r>
            <a:r>
              <a:rPr lang="en-GB" dirty="0" smtClean="0"/>
              <a:t> </a:t>
            </a:r>
            <a:r>
              <a:rPr lang="en-GB" dirty="0" err="1" smtClean="0"/>
              <a:t>yyyy</a:t>
            </a:r>
            <a:r>
              <a:rPr lang="en-GB" dirty="0" smtClean="0"/>
              <a:t>]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460000" y="-322444"/>
            <a:ext cx="7272000" cy="289506"/>
          </a:xfrm>
          <a:prstGeom prst="rect">
            <a:avLst/>
          </a:prstGeom>
          <a:noFill/>
        </p:spPr>
        <p:txBody>
          <a:bodyPr wrap="none" lIns="72000" tIns="72000" rIns="72000" bIns="72000" rtlCol="0">
            <a:no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Clr>
                <a:srgbClr val="003755"/>
              </a:buClr>
              <a:buFontTx/>
              <a:buNone/>
            </a:pPr>
            <a:r>
              <a:rPr lang="en-GB" sz="1200" dirty="0" smtClean="0">
                <a:solidFill>
                  <a:srgbClr val="E65A6D"/>
                </a:solidFill>
              </a:rPr>
              <a:t>Use this layout page when you have</a:t>
            </a:r>
            <a:r>
              <a:rPr lang="en-GB" sz="1200" baseline="0" dirty="0" smtClean="0">
                <a:solidFill>
                  <a:srgbClr val="E65A6D"/>
                </a:solidFill>
              </a:rPr>
              <a:t> a picture that is </a:t>
            </a:r>
            <a:r>
              <a:rPr lang="en-GB" sz="1200" b="1" baseline="0" dirty="0" smtClean="0">
                <a:solidFill>
                  <a:srgbClr val="E65A6D"/>
                </a:solidFill>
              </a:rPr>
              <a:t>light</a:t>
            </a:r>
            <a:r>
              <a:rPr lang="en-GB" sz="1200" baseline="0" dirty="0" smtClean="0">
                <a:solidFill>
                  <a:srgbClr val="E65A6D"/>
                </a:solidFill>
              </a:rPr>
              <a:t>. The logo is different when the picture is dark.</a:t>
            </a:r>
            <a:endParaRPr lang="en-GB" sz="1200" dirty="0">
              <a:solidFill>
                <a:srgbClr val="E65A6D"/>
              </a:solidFill>
            </a:endParaRPr>
          </a:p>
        </p:txBody>
      </p:sp>
      <p:sp>
        <p:nvSpPr>
          <p:cNvPr id="14" name="Danske Bank LOGO"/>
          <p:cNvSpPr>
            <a:spLocks noGrp="1"/>
          </p:cNvSpPr>
          <p:nvPr>
            <p:ph type="pic" sz="quarter" idx="32" hasCustomPrompt="1"/>
          </p:nvPr>
        </p:nvSpPr>
        <p:spPr>
          <a:xfrm>
            <a:off x="9889000" y="252000"/>
            <a:ext cx="1882800" cy="2484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r>
              <a:rPr lang="en-US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870800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135" userDrawn="1">
          <p15:clr>
            <a:srgbClr val="F26B43"/>
          </p15:clr>
        </p15:guide>
        <p15:guide id="2" orient="horz" pos="3198" userDrawn="1">
          <p15:clr>
            <a:srgbClr val="F26B43"/>
          </p15:clr>
        </p15:guide>
        <p15:guide id="3" orient="horz" pos="3315" userDrawn="1">
          <p15:clr>
            <a:srgbClr val="F26B43"/>
          </p15:clr>
        </p15:guide>
        <p15:guide id="4" orient="horz" pos="2567" userDrawn="1">
          <p15:clr>
            <a:srgbClr val="F26B43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UBTITLE placeholder 1"/>
          <p:cNvSpPr>
            <a:spLocks noGrp="1"/>
          </p:cNvSpPr>
          <p:nvPr>
            <p:ph type="body" sz="quarter" idx="43" hasCustomPrompt="1"/>
          </p:nvPr>
        </p:nvSpPr>
        <p:spPr>
          <a:xfrm>
            <a:off x="432198" y="465085"/>
            <a:ext cx="8388000" cy="184666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rgbClr val="7B8185"/>
                </a:solidFill>
                <a:latin typeface="+mn-lt"/>
              </a:defRPr>
            </a:lvl1pPr>
            <a:lvl2pPr marL="180612" indent="0">
              <a:buFontTx/>
              <a:buNone/>
              <a:defRPr/>
            </a:lvl2pPr>
            <a:lvl3pPr marL="360000" indent="0">
              <a:buFontTx/>
              <a:buNone/>
              <a:defRPr/>
            </a:lvl3pPr>
            <a:lvl4pPr marL="540000" indent="0">
              <a:buFontTx/>
              <a:buNone/>
              <a:defRPr/>
            </a:lvl4pPr>
            <a:lvl5pPr marL="7200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subtitle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32198" y="727199"/>
            <a:ext cx="11340000" cy="68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add Slide Title – increase font size for large audience – max. two lines</a:t>
            </a:r>
            <a:endParaRPr lang="en-GB" dirty="0"/>
          </a:p>
        </p:txBody>
      </p:sp>
      <p:sp>
        <p:nvSpPr>
          <p:cNvPr id="9" name="CONTENT Placeholder 1"/>
          <p:cNvSpPr>
            <a:spLocks noGrp="1"/>
          </p:cNvSpPr>
          <p:nvPr>
            <p:ph sz="quarter" idx="72"/>
          </p:nvPr>
        </p:nvSpPr>
        <p:spPr>
          <a:xfrm>
            <a:off x="432198" y="1522800"/>
            <a:ext cx="11340000" cy="4878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5" name="SOURCE placeholder 1"/>
          <p:cNvSpPr>
            <a:spLocks noGrp="1"/>
          </p:cNvSpPr>
          <p:nvPr>
            <p:ph type="body" sz="quarter" idx="68" hasCustomPrompt="1"/>
          </p:nvPr>
        </p:nvSpPr>
        <p:spPr>
          <a:xfrm>
            <a:off x="432198" y="6634236"/>
            <a:ext cx="7704000" cy="123111"/>
          </a:xfrm>
        </p:spPr>
        <p:txBody>
          <a:bodyPr bIns="0" anchor="b" anchorCtr="0">
            <a:spAutoFit/>
          </a:bodyPr>
          <a:lstStyle>
            <a:lvl1pPr marL="360363" indent="-360363">
              <a:spcBef>
                <a:spcPts val="0"/>
              </a:spcBef>
              <a:buFontTx/>
              <a:buNone/>
              <a:tabLst>
                <a:tab pos="360363" algn="l"/>
              </a:tabLst>
              <a:defRPr sz="800"/>
            </a:lvl1pPr>
            <a:lvl2pPr marL="360363" indent="-360363">
              <a:buNone/>
              <a:defRPr/>
            </a:lvl2pPr>
          </a:lstStyle>
          <a:p>
            <a:pPr lvl="0"/>
            <a:r>
              <a:rPr lang="en-US" dirty="0" smtClean="0"/>
              <a:t>Source:</a:t>
            </a:r>
          </a:p>
        </p:txBody>
      </p:sp>
      <p:sp>
        <p:nvSpPr>
          <p:cNvPr id="12" name="Date Placeholder"/>
          <p:cNvSpPr>
            <a:spLocks noGrp="1"/>
          </p:cNvSpPr>
          <p:nvPr>
            <p:ph type="dt" sz="half" idx="69"/>
          </p:nvPr>
        </p:nvSpPr>
        <p:spPr>
          <a:xfrm>
            <a:off x="432197" y="6886754"/>
            <a:ext cx="2088000" cy="144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Footer Placeholder"/>
          <p:cNvSpPr>
            <a:spLocks noGrp="1"/>
          </p:cNvSpPr>
          <p:nvPr>
            <p:ph type="ftr" sz="quarter" idx="70"/>
          </p:nvPr>
        </p:nvSpPr>
        <p:spPr>
          <a:xfrm>
            <a:off x="8155320" y="6649625"/>
            <a:ext cx="3276000" cy="107722"/>
          </a:xfrm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48" name="Slide Number Placeholder"/>
          <p:cNvSpPr txBox="1">
            <a:spLocks/>
          </p:cNvSpPr>
          <p:nvPr userDrawn="1"/>
        </p:nvSpPr>
        <p:spPr>
          <a:xfrm>
            <a:off x="11376197" y="6649624"/>
            <a:ext cx="396000" cy="107722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5F008E4-3560-43CF-89A1-9929632734E7}" type="slidenum">
              <a:rPr lang="en-GB" sz="700" smtClean="0">
                <a:solidFill>
                  <a:srgbClr val="7B8185"/>
                </a:solidFill>
              </a:rPr>
              <a:pPr/>
              <a:t>‹#›</a:t>
            </a:fld>
            <a:endParaRPr lang="en-GB" sz="700" dirty="0">
              <a:solidFill>
                <a:srgbClr val="7B8185"/>
              </a:solidFill>
            </a:endParaRPr>
          </a:p>
        </p:txBody>
      </p:sp>
      <p:pic>
        <p:nvPicPr>
          <p:cNvPr id="15" name="Danske Bank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0387" y="250748"/>
            <a:ext cx="1511811" cy="197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73924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2" orient="horz" pos="411" userDrawn="1">
          <p15:clr>
            <a:srgbClr val="F26B43"/>
          </p15:clr>
        </p15:guide>
        <p15:guide id="3" orient="horz" pos="293" userDrawn="1">
          <p15:clr>
            <a:srgbClr val="F26B43"/>
          </p15:clr>
        </p15:guide>
        <p15:guide id="16" orient="horz" pos="4178" userDrawn="1">
          <p15:clr>
            <a:srgbClr val="F26B43"/>
          </p15:clr>
        </p15:guide>
        <p15:guide id="17" orient="horz" pos="4258" userDrawn="1">
          <p15:clr>
            <a:srgbClr val="F26B43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Description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UBTITLE placeholder 1"/>
          <p:cNvSpPr>
            <a:spLocks noGrp="1"/>
          </p:cNvSpPr>
          <p:nvPr>
            <p:ph type="body" sz="quarter" idx="43" hasCustomPrompt="1"/>
          </p:nvPr>
        </p:nvSpPr>
        <p:spPr>
          <a:xfrm>
            <a:off x="432198" y="465085"/>
            <a:ext cx="8388000" cy="184666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rgbClr val="7B8185"/>
                </a:solidFill>
                <a:latin typeface="+mn-lt"/>
              </a:defRPr>
            </a:lvl1pPr>
            <a:lvl2pPr marL="180612" indent="0">
              <a:buFontTx/>
              <a:buNone/>
              <a:defRPr/>
            </a:lvl2pPr>
            <a:lvl3pPr marL="360000" indent="0">
              <a:buFontTx/>
              <a:buNone/>
              <a:defRPr/>
            </a:lvl3pPr>
            <a:lvl4pPr marL="540000" indent="0">
              <a:buFontTx/>
              <a:buNone/>
              <a:defRPr/>
            </a:lvl4pPr>
            <a:lvl5pPr marL="7200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subtitle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32198" y="727199"/>
            <a:ext cx="11340000" cy="68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add Slide Title – increase font size for large audience – max. two lines</a:t>
            </a:r>
            <a:endParaRPr lang="en-GB" dirty="0"/>
          </a:p>
        </p:txBody>
      </p:sp>
      <p:sp>
        <p:nvSpPr>
          <p:cNvPr id="4" name="DESCRIPTION Placeholder 1"/>
          <p:cNvSpPr>
            <a:spLocks noGrp="1"/>
          </p:cNvSpPr>
          <p:nvPr>
            <p:ph type="body" sz="quarter" idx="71" hasCustomPrompt="1"/>
          </p:nvPr>
        </p:nvSpPr>
        <p:spPr>
          <a:xfrm>
            <a:off x="432198" y="1522800"/>
            <a:ext cx="11340000" cy="246221"/>
          </a:xfrm>
        </p:spPr>
        <p:txBody>
          <a:bodyPr>
            <a:noAutofit/>
          </a:bodyPr>
          <a:lstStyle>
            <a:lvl1pPr marL="0" indent="0">
              <a:buNone/>
              <a:defRPr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Add description max 1line</a:t>
            </a:r>
          </a:p>
        </p:txBody>
      </p:sp>
      <p:sp>
        <p:nvSpPr>
          <p:cNvPr id="9" name="CONTENT Placeholder 1"/>
          <p:cNvSpPr>
            <a:spLocks noGrp="1"/>
          </p:cNvSpPr>
          <p:nvPr>
            <p:ph sz="quarter" idx="72"/>
          </p:nvPr>
        </p:nvSpPr>
        <p:spPr>
          <a:xfrm>
            <a:off x="432198" y="1800000"/>
            <a:ext cx="11340000" cy="4608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5" name="SOURCE placeholder 1"/>
          <p:cNvSpPr>
            <a:spLocks noGrp="1"/>
          </p:cNvSpPr>
          <p:nvPr>
            <p:ph type="body" sz="quarter" idx="68" hasCustomPrompt="1"/>
          </p:nvPr>
        </p:nvSpPr>
        <p:spPr>
          <a:xfrm>
            <a:off x="432198" y="6634236"/>
            <a:ext cx="7704000" cy="123111"/>
          </a:xfrm>
        </p:spPr>
        <p:txBody>
          <a:bodyPr bIns="0" anchor="b" anchorCtr="0">
            <a:spAutoFit/>
          </a:bodyPr>
          <a:lstStyle>
            <a:lvl1pPr marL="360363" indent="-360363">
              <a:spcBef>
                <a:spcPts val="0"/>
              </a:spcBef>
              <a:buFontTx/>
              <a:buNone/>
              <a:tabLst>
                <a:tab pos="360363" algn="l"/>
              </a:tabLst>
              <a:defRPr sz="800"/>
            </a:lvl1pPr>
            <a:lvl2pPr marL="360363" indent="-360363">
              <a:buNone/>
              <a:defRPr/>
            </a:lvl2pPr>
          </a:lstStyle>
          <a:p>
            <a:pPr lvl="0"/>
            <a:r>
              <a:rPr lang="en-US" dirty="0" smtClean="0"/>
              <a:t>Source:</a:t>
            </a:r>
          </a:p>
        </p:txBody>
      </p:sp>
      <p:sp>
        <p:nvSpPr>
          <p:cNvPr id="12" name="Date Placeholder"/>
          <p:cNvSpPr>
            <a:spLocks noGrp="1"/>
          </p:cNvSpPr>
          <p:nvPr>
            <p:ph type="dt" sz="half" idx="69"/>
          </p:nvPr>
        </p:nvSpPr>
        <p:spPr>
          <a:xfrm>
            <a:off x="432197" y="6886754"/>
            <a:ext cx="2088000" cy="144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Footer Placeholder"/>
          <p:cNvSpPr>
            <a:spLocks noGrp="1"/>
          </p:cNvSpPr>
          <p:nvPr>
            <p:ph type="ftr" sz="quarter" idx="70"/>
          </p:nvPr>
        </p:nvSpPr>
        <p:spPr>
          <a:xfrm>
            <a:off x="8155320" y="6649625"/>
            <a:ext cx="3276000" cy="107722"/>
          </a:xfrm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48" name="Slide Number Placeholder"/>
          <p:cNvSpPr txBox="1">
            <a:spLocks/>
          </p:cNvSpPr>
          <p:nvPr userDrawn="1"/>
        </p:nvSpPr>
        <p:spPr>
          <a:xfrm>
            <a:off x="11376197" y="6649624"/>
            <a:ext cx="396000" cy="107722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5F008E4-3560-43CF-89A1-9929632734E7}" type="slidenum">
              <a:rPr lang="en-GB" sz="700" smtClean="0">
                <a:solidFill>
                  <a:srgbClr val="7B8185"/>
                </a:solidFill>
              </a:rPr>
              <a:pPr/>
              <a:t>‹#›</a:t>
            </a:fld>
            <a:endParaRPr lang="en-GB" sz="700" dirty="0">
              <a:solidFill>
                <a:srgbClr val="7B8185"/>
              </a:solidFill>
            </a:endParaRPr>
          </a:p>
        </p:txBody>
      </p:sp>
      <p:pic>
        <p:nvPicPr>
          <p:cNvPr id="16" name="Danske Bank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0387" y="250748"/>
            <a:ext cx="1511811" cy="197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8638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11">
          <p15:clr>
            <a:srgbClr val="F26B43"/>
          </p15:clr>
        </p15:guide>
        <p15:guide id="2" orient="horz" pos="293">
          <p15:clr>
            <a:srgbClr val="F26B43"/>
          </p15:clr>
        </p15:guide>
        <p15:guide id="3" orient="horz" pos="1115">
          <p15:clr>
            <a:srgbClr val="F26B43"/>
          </p15:clr>
        </p15:guide>
        <p15:guide id="4" orient="horz" pos="4178">
          <p15:clr>
            <a:srgbClr val="F26B43"/>
          </p15:clr>
        </p15:guide>
        <p15:guide id="5" orient="horz" pos="4258">
          <p15:clr>
            <a:srgbClr val="F26B43"/>
          </p15:clr>
        </p15:guide>
        <p15:guide id="0" orient="horz" pos="1133" userDrawn="1">
          <p15:clr>
            <a:srgbClr val="F26B43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UBTITLE placeholder 1"/>
          <p:cNvSpPr>
            <a:spLocks noGrp="1"/>
          </p:cNvSpPr>
          <p:nvPr>
            <p:ph type="body" sz="quarter" idx="43" hasCustomPrompt="1"/>
          </p:nvPr>
        </p:nvSpPr>
        <p:spPr>
          <a:xfrm>
            <a:off x="432198" y="465085"/>
            <a:ext cx="8388000" cy="184666"/>
          </a:xfrm>
        </p:spPr>
        <p:txBody>
          <a:bodyPr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rgbClr val="7B8185"/>
                </a:solidFill>
                <a:latin typeface="+mn-lt"/>
              </a:defRPr>
            </a:lvl1pPr>
            <a:lvl2pPr marL="180612" indent="0">
              <a:buFontTx/>
              <a:buNone/>
              <a:defRPr/>
            </a:lvl2pPr>
            <a:lvl3pPr marL="360000" indent="0">
              <a:buFontTx/>
              <a:buNone/>
              <a:defRPr/>
            </a:lvl3pPr>
            <a:lvl4pPr marL="540000" indent="0">
              <a:buFontTx/>
              <a:buNone/>
              <a:defRPr/>
            </a:lvl4pPr>
            <a:lvl5pPr marL="7200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subtitle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32198" y="727199"/>
            <a:ext cx="11340000" cy="684000"/>
          </a:xfrm>
        </p:spPr>
        <p:txBody>
          <a:bodyPr bIns="0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add Slide Title – increase font size for large audience – max. two lines</a:t>
            </a:r>
            <a:endParaRPr lang="en-GB" dirty="0"/>
          </a:p>
        </p:txBody>
      </p:sp>
      <p:sp>
        <p:nvSpPr>
          <p:cNvPr id="4" name="DESCRIPTION Placeholder 1"/>
          <p:cNvSpPr>
            <a:spLocks noGrp="1"/>
          </p:cNvSpPr>
          <p:nvPr>
            <p:ph type="body" sz="quarter" idx="71" hasCustomPrompt="1"/>
          </p:nvPr>
        </p:nvSpPr>
        <p:spPr>
          <a:xfrm>
            <a:off x="432198" y="1522800"/>
            <a:ext cx="5558400" cy="246221"/>
          </a:xfrm>
        </p:spPr>
        <p:txBody>
          <a:bodyPr bIns="0">
            <a:noAutofit/>
          </a:bodyPr>
          <a:lstStyle>
            <a:lvl1pPr marL="0" indent="0">
              <a:buNone/>
              <a:defRPr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Add description max 1line</a:t>
            </a:r>
          </a:p>
        </p:txBody>
      </p:sp>
      <p:sp>
        <p:nvSpPr>
          <p:cNvPr id="9" name="CONTENT Placeholder 1"/>
          <p:cNvSpPr>
            <a:spLocks noGrp="1"/>
          </p:cNvSpPr>
          <p:nvPr>
            <p:ph sz="quarter" idx="72"/>
          </p:nvPr>
        </p:nvSpPr>
        <p:spPr>
          <a:xfrm>
            <a:off x="432198" y="1800000"/>
            <a:ext cx="5558400" cy="4608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DESCRIPTION Placeholder 2"/>
          <p:cNvSpPr>
            <a:spLocks noGrp="1"/>
          </p:cNvSpPr>
          <p:nvPr>
            <p:ph type="body" sz="quarter" idx="73" hasCustomPrompt="1"/>
          </p:nvPr>
        </p:nvSpPr>
        <p:spPr>
          <a:xfrm>
            <a:off x="6213798" y="1522800"/>
            <a:ext cx="5558400" cy="246221"/>
          </a:xfrm>
        </p:spPr>
        <p:txBody>
          <a:bodyPr bIns="0">
            <a:noAutofit/>
          </a:bodyPr>
          <a:lstStyle>
            <a:lvl1pPr marL="0" indent="0">
              <a:buFont typeface="Arial" panose="020B0604020202020204" pitchFamily="34" charset="0"/>
              <a:buNone/>
              <a:defRPr b="1">
                <a:solidFill>
                  <a:srgbClr val="003755"/>
                </a:solidFill>
              </a:defRPr>
            </a:lvl1pPr>
          </a:lstStyle>
          <a:p>
            <a:pPr lvl="0"/>
            <a:r>
              <a:rPr lang="en-US" dirty="0" smtClean="0"/>
              <a:t>Add description max 1line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quarter" idx="74"/>
          </p:nvPr>
        </p:nvSpPr>
        <p:spPr>
          <a:xfrm>
            <a:off x="6213798" y="1800000"/>
            <a:ext cx="5558400" cy="4608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5" name="SOURCE placeholder 1"/>
          <p:cNvSpPr>
            <a:spLocks noGrp="1"/>
          </p:cNvSpPr>
          <p:nvPr>
            <p:ph type="body" sz="quarter" idx="68" hasCustomPrompt="1"/>
          </p:nvPr>
        </p:nvSpPr>
        <p:spPr>
          <a:xfrm>
            <a:off x="432198" y="6634236"/>
            <a:ext cx="7704000" cy="123111"/>
          </a:xfrm>
        </p:spPr>
        <p:txBody>
          <a:bodyPr bIns="0" anchor="b" anchorCtr="0">
            <a:spAutoFit/>
          </a:bodyPr>
          <a:lstStyle>
            <a:lvl1pPr marL="360363" indent="-360363">
              <a:spcBef>
                <a:spcPts val="0"/>
              </a:spcBef>
              <a:buFontTx/>
              <a:buNone/>
              <a:tabLst>
                <a:tab pos="360363" algn="l"/>
              </a:tabLst>
              <a:defRPr sz="800"/>
            </a:lvl1pPr>
            <a:lvl2pPr marL="360363" indent="-360363">
              <a:buNone/>
              <a:defRPr/>
            </a:lvl2pPr>
          </a:lstStyle>
          <a:p>
            <a:pPr lvl="0"/>
            <a:r>
              <a:rPr lang="en-US" dirty="0" smtClean="0"/>
              <a:t>Source:</a:t>
            </a:r>
          </a:p>
        </p:txBody>
      </p:sp>
      <p:sp>
        <p:nvSpPr>
          <p:cNvPr id="5" name="Date Placeholder"/>
          <p:cNvSpPr>
            <a:spLocks noGrp="1"/>
          </p:cNvSpPr>
          <p:nvPr>
            <p:ph type="dt" sz="half" idx="69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Footer Placeholder"/>
          <p:cNvSpPr>
            <a:spLocks noGrp="1"/>
          </p:cNvSpPr>
          <p:nvPr>
            <p:ph type="ftr" sz="quarter" idx="70"/>
          </p:nvPr>
        </p:nvSpPr>
        <p:spPr>
          <a:xfrm>
            <a:off x="8155320" y="6649625"/>
            <a:ext cx="3276000" cy="107722"/>
          </a:xfrm>
        </p:spPr>
        <p:txBody>
          <a:bodyPr bIns="0">
            <a:spAutoFit/>
          </a:bodyPr>
          <a:lstStyle/>
          <a:p>
            <a:endParaRPr lang="en-US" dirty="0"/>
          </a:p>
        </p:txBody>
      </p:sp>
      <p:sp>
        <p:nvSpPr>
          <p:cNvPr id="48" name="Slide Number Placeholder"/>
          <p:cNvSpPr txBox="1">
            <a:spLocks/>
          </p:cNvSpPr>
          <p:nvPr userDrawn="1"/>
        </p:nvSpPr>
        <p:spPr>
          <a:xfrm>
            <a:off x="11376197" y="6649624"/>
            <a:ext cx="396000" cy="107722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5F008E4-3560-43CF-89A1-9929632734E7}" type="slidenum">
              <a:rPr lang="en-GB" sz="700" smtClean="0">
                <a:solidFill>
                  <a:srgbClr val="7B8185"/>
                </a:solidFill>
              </a:rPr>
              <a:pPr/>
              <a:t>‹#›</a:t>
            </a:fld>
            <a:endParaRPr lang="en-GB" sz="700" dirty="0">
              <a:solidFill>
                <a:srgbClr val="7B8185"/>
              </a:solidFill>
            </a:endParaRPr>
          </a:p>
        </p:txBody>
      </p:sp>
      <p:pic>
        <p:nvPicPr>
          <p:cNvPr id="19" name="Danske Bank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0387" y="250748"/>
            <a:ext cx="1511811" cy="197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231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3" orient="horz" pos="292">
          <p15:clr>
            <a:srgbClr val="F26B43"/>
          </p15:clr>
        </p15:guide>
        <p15:guide id="6" pos="3776" userDrawn="1">
          <p15:clr>
            <a:srgbClr val="F26B43"/>
          </p15:clr>
        </p15:guide>
        <p15:guide id="12" orient="horz" pos="411" userDrawn="1">
          <p15:clr>
            <a:srgbClr val="F26B43"/>
          </p15:clr>
        </p15:guide>
        <p15:guide id="13" orient="horz" pos="889" userDrawn="1">
          <p15:clr>
            <a:srgbClr val="F26B43"/>
          </p15:clr>
        </p15:guide>
        <p15:guide id="15" orient="horz" pos="4178" userDrawn="1">
          <p15:clr>
            <a:srgbClr val="F26B43"/>
          </p15:clr>
        </p15:guide>
        <p15:guide id="16" orient="horz" pos="4258" userDrawn="1">
          <p15:clr>
            <a:srgbClr val="F26B43"/>
          </p15:clr>
        </p15:guide>
        <p15:guide id="17" orient="horz" pos="1115" userDrawn="1">
          <p15:clr>
            <a:srgbClr val="F26B43"/>
          </p15:clr>
        </p15:guide>
        <p15:guide id="18" pos="3914" userDrawn="1">
          <p15:clr>
            <a:srgbClr val="F26B43"/>
          </p15:clr>
        </p15:guide>
        <p15:guide id="19" orient="horz" pos="1133" userDrawn="1">
          <p15:clr>
            <a:srgbClr val="F26B43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s –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UBTITLE placeholder 1"/>
          <p:cNvSpPr>
            <a:spLocks noGrp="1"/>
          </p:cNvSpPr>
          <p:nvPr>
            <p:ph type="body" sz="quarter" idx="43" hasCustomPrompt="1"/>
          </p:nvPr>
        </p:nvSpPr>
        <p:spPr>
          <a:xfrm>
            <a:off x="432198" y="465085"/>
            <a:ext cx="8388000" cy="184666"/>
          </a:xfrm>
        </p:spPr>
        <p:txBody>
          <a:bodyPr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>
                <a:solidFill>
                  <a:srgbClr val="7B8185"/>
                </a:solidFill>
                <a:latin typeface="+mn-lt"/>
              </a:defRPr>
            </a:lvl1pPr>
            <a:lvl2pPr marL="180612" indent="0">
              <a:buFontTx/>
              <a:buNone/>
              <a:defRPr/>
            </a:lvl2pPr>
            <a:lvl3pPr marL="360000" indent="0">
              <a:buFontTx/>
              <a:buNone/>
              <a:defRPr/>
            </a:lvl3pPr>
            <a:lvl4pPr marL="540000" indent="0">
              <a:buFontTx/>
              <a:buNone/>
              <a:defRPr/>
            </a:lvl4pPr>
            <a:lvl5pPr marL="7200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subtitle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32198" y="727199"/>
            <a:ext cx="11340000" cy="684000"/>
          </a:xfrm>
        </p:spPr>
        <p:txBody>
          <a:bodyPr bIns="0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add Slide Title – increase font size for large audience – max. two lines</a:t>
            </a:r>
            <a:endParaRPr lang="en-GB" dirty="0"/>
          </a:p>
        </p:txBody>
      </p:sp>
      <p:sp>
        <p:nvSpPr>
          <p:cNvPr id="4" name="DESCRIPTION Placeholder 1"/>
          <p:cNvSpPr>
            <a:spLocks noGrp="1"/>
          </p:cNvSpPr>
          <p:nvPr>
            <p:ph type="body" sz="quarter" idx="71" hasCustomPrompt="1"/>
          </p:nvPr>
        </p:nvSpPr>
        <p:spPr>
          <a:xfrm>
            <a:off x="432198" y="1522800"/>
            <a:ext cx="11340000" cy="246221"/>
          </a:xfrm>
        </p:spPr>
        <p:txBody>
          <a:bodyPr bIns="0">
            <a:noAutofit/>
          </a:bodyPr>
          <a:lstStyle>
            <a:lvl1pPr marL="0" indent="0">
              <a:buNone/>
              <a:defRPr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Add description max 1line</a:t>
            </a:r>
          </a:p>
        </p:txBody>
      </p:sp>
      <p:sp>
        <p:nvSpPr>
          <p:cNvPr id="9" name="CONTENT Placeholder 1"/>
          <p:cNvSpPr>
            <a:spLocks noGrp="1"/>
          </p:cNvSpPr>
          <p:nvPr>
            <p:ph sz="quarter" idx="72"/>
          </p:nvPr>
        </p:nvSpPr>
        <p:spPr>
          <a:xfrm>
            <a:off x="432198" y="1800000"/>
            <a:ext cx="11340000" cy="20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DESCRIPTION Placeholder 2"/>
          <p:cNvSpPr>
            <a:spLocks noGrp="1"/>
          </p:cNvSpPr>
          <p:nvPr>
            <p:ph type="body" sz="quarter" idx="73" hasCustomPrompt="1"/>
          </p:nvPr>
        </p:nvSpPr>
        <p:spPr>
          <a:xfrm>
            <a:off x="432198" y="4077169"/>
            <a:ext cx="11340000" cy="246221"/>
          </a:xfrm>
        </p:spPr>
        <p:txBody>
          <a:bodyPr bIns="0">
            <a:noAutofit/>
          </a:bodyPr>
          <a:lstStyle>
            <a:lvl1pPr marL="0" indent="0">
              <a:buFont typeface="Arial" panose="020B0604020202020204" pitchFamily="34" charset="0"/>
              <a:buNone/>
              <a:defRPr b="1">
                <a:solidFill>
                  <a:srgbClr val="003755"/>
                </a:solidFill>
              </a:defRPr>
            </a:lvl1pPr>
          </a:lstStyle>
          <a:p>
            <a:pPr lvl="0"/>
            <a:r>
              <a:rPr lang="en-US" dirty="0" smtClean="0"/>
              <a:t>Add description max 1line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quarter" idx="74"/>
          </p:nvPr>
        </p:nvSpPr>
        <p:spPr>
          <a:xfrm>
            <a:off x="432198" y="4356000"/>
            <a:ext cx="11340000" cy="20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5" name="SOURCE placeholder 1"/>
          <p:cNvSpPr>
            <a:spLocks noGrp="1"/>
          </p:cNvSpPr>
          <p:nvPr>
            <p:ph type="body" sz="quarter" idx="68" hasCustomPrompt="1"/>
          </p:nvPr>
        </p:nvSpPr>
        <p:spPr>
          <a:xfrm>
            <a:off x="432198" y="6634236"/>
            <a:ext cx="7704000" cy="123111"/>
          </a:xfrm>
        </p:spPr>
        <p:txBody>
          <a:bodyPr bIns="0" anchor="b" anchorCtr="0">
            <a:spAutoFit/>
          </a:bodyPr>
          <a:lstStyle>
            <a:lvl1pPr marL="360363" indent="-360363">
              <a:spcBef>
                <a:spcPts val="0"/>
              </a:spcBef>
              <a:buFontTx/>
              <a:buNone/>
              <a:tabLst>
                <a:tab pos="360363" algn="l"/>
              </a:tabLst>
              <a:defRPr sz="800"/>
            </a:lvl1pPr>
            <a:lvl2pPr marL="360363" indent="-360363">
              <a:buNone/>
              <a:defRPr/>
            </a:lvl2pPr>
          </a:lstStyle>
          <a:p>
            <a:pPr lvl="0"/>
            <a:r>
              <a:rPr lang="en-US" dirty="0" smtClean="0"/>
              <a:t>Source:</a:t>
            </a:r>
          </a:p>
        </p:txBody>
      </p:sp>
      <p:sp>
        <p:nvSpPr>
          <p:cNvPr id="5" name="Date Placeholder"/>
          <p:cNvSpPr>
            <a:spLocks noGrp="1"/>
          </p:cNvSpPr>
          <p:nvPr>
            <p:ph type="dt" sz="half" idx="69"/>
          </p:nvPr>
        </p:nvSpPr>
        <p:spPr>
          <a:xfrm>
            <a:off x="432198" y="6886754"/>
            <a:ext cx="2088000" cy="144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" name="Footer Placeholder"/>
          <p:cNvSpPr>
            <a:spLocks noGrp="1"/>
          </p:cNvSpPr>
          <p:nvPr>
            <p:ph type="ftr" sz="quarter" idx="70"/>
          </p:nvPr>
        </p:nvSpPr>
        <p:spPr>
          <a:xfrm>
            <a:off x="8155320" y="6649625"/>
            <a:ext cx="3276000" cy="107722"/>
          </a:xfrm>
        </p:spPr>
        <p:txBody>
          <a:bodyPr bIns="0">
            <a:spAutoFit/>
          </a:bodyPr>
          <a:lstStyle/>
          <a:p>
            <a:endParaRPr lang="en-US" dirty="0"/>
          </a:p>
        </p:txBody>
      </p:sp>
      <p:sp>
        <p:nvSpPr>
          <p:cNvPr id="48" name="Slide Number Placeholder"/>
          <p:cNvSpPr txBox="1">
            <a:spLocks/>
          </p:cNvSpPr>
          <p:nvPr userDrawn="1"/>
        </p:nvSpPr>
        <p:spPr>
          <a:xfrm>
            <a:off x="11376197" y="6649624"/>
            <a:ext cx="396000" cy="107722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5F008E4-3560-43CF-89A1-9929632734E7}" type="slidenum">
              <a:rPr lang="en-GB" sz="700" smtClean="0">
                <a:solidFill>
                  <a:srgbClr val="7B8185"/>
                </a:solidFill>
              </a:rPr>
              <a:pPr/>
              <a:t>‹#›</a:t>
            </a:fld>
            <a:endParaRPr lang="en-GB" sz="700" dirty="0">
              <a:solidFill>
                <a:srgbClr val="7B8185"/>
              </a:solidFill>
            </a:endParaRPr>
          </a:p>
        </p:txBody>
      </p:sp>
      <p:pic>
        <p:nvPicPr>
          <p:cNvPr id="18" name="Danske Bank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0387" y="250748"/>
            <a:ext cx="1511811" cy="197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4451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92">
          <p15:clr>
            <a:srgbClr val="F26B43"/>
          </p15:clr>
        </p15:guide>
        <p15:guide id="2" orient="horz" pos="4178">
          <p15:clr>
            <a:srgbClr val="F26B43"/>
          </p15:clr>
        </p15:guide>
        <p15:guide id="4" orient="horz" pos="2743">
          <p15:clr>
            <a:srgbClr val="F26B43"/>
          </p15:clr>
        </p15:guide>
        <p15:guide id="5" orient="horz" pos="410">
          <p15:clr>
            <a:srgbClr val="F26B43"/>
          </p15:clr>
        </p15:guide>
        <p15:guide id="6" orient="horz" pos="4258">
          <p15:clr>
            <a:srgbClr val="F26B43"/>
          </p15:clr>
        </p15:guide>
        <p15:guide id="7" orient="horz" pos="2724">
          <p15:clr>
            <a:srgbClr val="F26B43"/>
          </p15:clr>
        </p15:guide>
        <p15:guide id="8" orient="horz" pos="2568">
          <p15:clr>
            <a:srgbClr val="F26B43"/>
          </p15:clr>
        </p15:guide>
        <p15:guide id="9" orient="horz" pos="2428">
          <p15:clr>
            <a:srgbClr val="F26B43"/>
          </p15:clr>
        </p15:guide>
        <p15:guide id="10" orient="horz" pos="1115">
          <p15:clr>
            <a:srgbClr val="F26B43"/>
          </p15:clr>
        </p15:guide>
        <p15:guide id="11" orient="horz" pos="1133" userDrawn="1">
          <p15:clr>
            <a:srgbClr val="F26B43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placeholder 1"/>
          <p:cNvSpPr>
            <a:spLocks noGrp="1"/>
          </p:cNvSpPr>
          <p:nvPr>
            <p:ph type="title"/>
          </p:nvPr>
        </p:nvSpPr>
        <p:spPr>
          <a:xfrm>
            <a:off x="432198" y="727199"/>
            <a:ext cx="11340000" cy="68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 dirty="0" smtClean="0"/>
              <a:t>Click to add Slide Title – increase font size for large audience – max. two lines</a:t>
            </a:r>
            <a:endParaRPr lang="en-GB" noProof="0" dirty="0"/>
          </a:p>
        </p:txBody>
      </p:sp>
      <p:sp>
        <p:nvSpPr>
          <p:cNvPr id="5" name="TEXT placeholder 1"/>
          <p:cNvSpPr>
            <a:spLocks noGrp="1"/>
          </p:cNvSpPr>
          <p:nvPr>
            <p:ph type="body" idx="1"/>
          </p:nvPr>
        </p:nvSpPr>
        <p:spPr>
          <a:xfrm>
            <a:off x="432197" y="1522800"/>
            <a:ext cx="11340000" cy="487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 smtClean="0"/>
          </a:p>
        </p:txBody>
      </p:sp>
      <p:sp>
        <p:nvSpPr>
          <p:cNvPr id="31" name="FOOTER placeholder"/>
          <p:cNvSpPr>
            <a:spLocks noGrp="1"/>
          </p:cNvSpPr>
          <p:nvPr>
            <p:ph type="ftr" sz="quarter" idx="3"/>
          </p:nvPr>
        </p:nvSpPr>
        <p:spPr>
          <a:xfrm>
            <a:off x="8155320" y="6649625"/>
            <a:ext cx="3276000" cy="107722"/>
          </a:xfrm>
          <a:prstGeom prst="rect">
            <a:avLst/>
          </a:prstGeom>
        </p:spPr>
        <p:txBody>
          <a:bodyPr vert="horz" lIns="0" tIns="0" rIns="0" bIns="0" rtlCol="0" anchor="b" anchorCtr="0">
            <a:spAutoFit/>
          </a:bodyPr>
          <a:lstStyle>
            <a:lvl1pPr algn="r">
              <a:defRPr lang="en-GB" sz="700" spc="10" baseline="0">
                <a:solidFill>
                  <a:srgbClr val="7B8185"/>
                </a:solidFill>
                <a:latin typeface="+mn-lt"/>
              </a:defRPr>
            </a:lvl1pPr>
          </a:lstStyle>
          <a:p>
            <a:endParaRPr lang="da-DK" dirty="0"/>
          </a:p>
        </p:txBody>
      </p:sp>
      <p:sp>
        <p:nvSpPr>
          <p:cNvPr id="8" name="empower - DO NOT DELETE!!!" hidden="1"/>
          <p:cNvSpPr/>
          <p:nvPr userDrawn="1">
            <p:custDataLst>
              <p:tags r:id="rId33"/>
            </p:custDataLst>
          </p:nvPr>
        </p:nvSpPr>
        <p:spPr>
          <a:xfrm>
            <a:off x="0" y="0"/>
            <a:ext cx="0" cy="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0" cap="none" spc="0" normalizeH="0" baseline="0" noProof="0" dirty="0" err="1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Danske Text"/>
              <a:ea typeface="+mn-ea"/>
              <a:cs typeface="+mn-cs"/>
            </a:endParaRPr>
          </a:p>
        </p:txBody>
      </p:sp>
      <p:sp>
        <p:nvSpPr>
          <p:cNvPr id="3" name="Date Placeholder"/>
          <p:cNvSpPr>
            <a:spLocks noGrp="1"/>
          </p:cNvSpPr>
          <p:nvPr>
            <p:ph type="dt" sz="half" idx="2"/>
          </p:nvPr>
        </p:nvSpPr>
        <p:spPr>
          <a:xfrm>
            <a:off x="432197" y="6956422"/>
            <a:ext cx="2088000" cy="144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924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803" r:id="rId3"/>
    <p:sldLayoutId id="2147483731" r:id="rId4"/>
    <p:sldLayoutId id="2147483772" r:id="rId5"/>
    <p:sldLayoutId id="2147483789" r:id="rId6"/>
    <p:sldLayoutId id="2147483802" r:id="rId7"/>
    <p:sldLayoutId id="2147483788" r:id="rId8"/>
    <p:sldLayoutId id="2147483801" r:id="rId9"/>
    <p:sldLayoutId id="2147483800" r:id="rId10"/>
    <p:sldLayoutId id="2147483799" r:id="rId11"/>
    <p:sldLayoutId id="2147483798" r:id="rId12"/>
    <p:sldLayoutId id="2147483797" r:id="rId13"/>
    <p:sldLayoutId id="2147483796" r:id="rId14"/>
    <p:sldLayoutId id="2147483779" r:id="rId15"/>
    <p:sldLayoutId id="2147483795" r:id="rId16"/>
    <p:sldLayoutId id="2147483794" r:id="rId17"/>
    <p:sldLayoutId id="2147483776" r:id="rId18"/>
    <p:sldLayoutId id="2147483792" r:id="rId19"/>
    <p:sldLayoutId id="2147483793" r:id="rId20"/>
    <p:sldLayoutId id="2147483724" r:id="rId21"/>
    <p:sldLayoutId id="2147483782" r:id="rId22"/>
    <p:sldLayoutId id="2147483728" r:id="rId23"/>
    <p:sldLayoutId id="2147483729" r:id="rId24"/>
    <p:sldLayoutId id="2147483773" r:id="rId25"/>
    <p:sldLayoutId id="2147483774" r:id="rId26"/>
    <p:sldLayoutId id="2147483806" r:id="rId27"/>
    <p:sldLayoutId id="2147483804" r:id="rId28"/>
    <p:sldLayoutId id="2147483805" r:id="rId29"/>
    <p:sldLayoutId id="2147483722" r:id="rId30"/>
    <p:sldLayoutId id="2147483808" r:id="rId3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2400" b="0" kern="1200" baseline="0" noProof="0" dirty="0">
          <a:solidFill>
            <a:srgbClr val="003755"/>
          </a:solidFill>
          <a:latin typeface="+mj-lt"/>
          <a:ea typeface="+mj-ea"/>
          <a:cs typeface="Arial" pitchFamily="34" charset="0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0"/>
        </a:spcBef>
        <a:buClr>
          <a:schemeClr val="accent1"/>
        </a:buClr>
        <a:buFont typeface="Danske Text" panose="00000400000000000000" pitchFamily="2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lnSpc>
          <a:spcPct val="100000"/>
        </a:lnSpc>
        <a:spcBef>
          <a:spcPts val="0"/>
        </a:spcBef>
        <a:buClr>
          <a:srgbClr val="003755"/>
        </a:buClr>
        <a:buFont typeface="Arial" panose="020B060402020202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ct val="100000"/>
        </a:lnSpc>
        <a:spcBef>
          <a:spcPts val="0"/>
        </a:spcBef>
        <a:buClr>
          <a:srgbClr val="003755"/>
        </a:buClr>
        <a:buFont typeface="Danske Text" panose="00000400000000000000" pitchFamily="2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000" algn="l" defTabSz="914400" rtl="0" eaLnBrk="1" latinLnBrk="0" hangingPunct="1">
        <a:lnSpc>
          <a:spcPct val="100000"/>
        </a:lnSpc>
        <a:spcBef>
          <a:spcPts val="0"/>
        </a:spcBef>
        <a:buClr>
          <a:srgbClr val="003755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900000" indent="-180000" algn="l" defTabSz="914400" rtl="0" eaLnBrk="1" latinLnBrk="0" hangingPunct="1">
        <a:lnSpc>
          <a:spcPct val="100000"/>
        </a:lnSpc>
        <a:spcBef>
          <a:spcPts val="0"/>
        </a:spcBef>
        <a:buClr>
          <a:schemeClr val="accent1"/>
        </a:buClr>
        <a:buFont typeface="Danske Text" panose="00000400000000000000" pitchFamily="2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0000" indent="-180000" algn="l" defTabSz="914400" rtl="0" eaLnBrk="1" latinLnBrk="0" hangingPunct="1">
        <a:lnSpc>
          <a:spcPct val="100000"/>
        </a:lnSpc>
        <a:spcBef>
          <a:spcPts val="0"/>
        </a:spcBef>
        <a:buClr>
          <a:srgbClr val="003755"/>
        </a:buClr>
        <a:buFont typeface="+mj-lt"/>
        <a:buAutoNum type="arabicPeriod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60000" indent="-180000" algn="l" defTabSz="914400" rtl="0" eaLnBrk="1" latinLnBrk="0" hangingPunct="1">
        <a:lnSpc>
          <a:spcPct val="100000"/>
        </a:lnSpc>
        <a:spcBef>
          <a:spcPts val="0"/>
        </a:spcBef>
        <a:buClr>
          <a:srgbClr val="003755"/>
        </a:buClr>
        <a:buFont typeface="+mj-lt"/>
        <a:buAutoNum type="alphaLcPeriod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540000" indent="-180000" algn="l" defTabSz="914400" rtl="0" eaLnBrk="1" latinLnBrk="0" hangingPunct="1">
        <a:lnSpc>
          <a:spcPct val="100000"/>
        </a:lnSpc>
        <a:spcBef>
          <a:spcPts val="0"/>
        </a:spcBef>
        <a:buClr>
          <a:srgbClr val="003755"/>
        </a:buClr>
        <a:buFont typeface="+mj-lt"/>
        <a:buAutoNum type="romanLcPeriod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20000" indent="-180000" algn="l" defTabSz="914400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59" userDrawn="1">
          <p15:clr>
            <a:srgbClr val="F26B43"/>
          </p15:clr>
        </p15:guide>
        <p15:guide id="2" pos="271" userDrawn="1">
          <p15:clr>
            <a:srgbClr val="F26B43"/>
          </p15:clr>
        </p15:guide>
        <p15:guide id="3" pos="7416" userDrawn="1">
          <p15:clr>
            <a:srgbClr val="F26B43"/>
          </p15:clr>
        </p15:guide>
        <p15:guide id="4" orient="horz" pos="457" userDrawn="1">
          <p15:clr>
            <a:srgbClr val="F26B43"/>
          </p15:clr>
        </p15:guide>
        <p15:guide id="5" orient="horz" pos="889" userDrawn="1">
          <p15:clr>
            <a:srgbClr val="F26B43"/>
          </p15:clr>
        </p15:guide>
        <p15:guide id="6" orient="horz" pos="403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5.xml"/><Relationship Id="rId7" Type="http://schemas.openxmlformats.org/officeDocument/2006/relationships/oleObject" Target="../embeddings/oleObject2.bin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31.xml"/><Relationship Id="rId10" Type="http://schemas.openxmlformats.org/officeDocument/2006/relationships/image" Target="../media/image8.emf"/><Relationship Id="rId4" Type="http://schemas.openxmlformats.org/officeDocument/2006/relationships/tags" Target="../tags/tag6.xml"/><Relationship Id="rId9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1" name="Object 150" hidden="1"/>
          <p:cNvGraphicFramePr>
            <a:graphicFrameLocks noChangeAspect="1"/>
          </p:cNvGraphicFramePr>
          <p:nvPr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" name="Title 1"/>
          <p:cNvSpPr>
            <a:spLocks noGrp="1"/>
          </p:cNvSpPr>
          <p:nvPr>
            <p:ph type="title"/>
          </p:nvPr>
        </p:nvSpPr>
        <p:spPr>
          <a:xfrm>
            <a:off x="431900" y="728663"/>
            <a:ext cx="11332800" cy="332399"/>
          </a:xfrm>
        </p:spPr>
        <p:txBody>
          <a:bodyPr/>
          <a:lstStyle/>
          <a:p>
            <a:r>
              <a:rPr lang="da-DK" dirty="0" smtClean="0"/>
              <a:t>CCO-området</a:t>
            </a:r>
            <a:endParaRPr lang="da-DK" dirty="0"/>
          </a:p>
        </p:txBody>
      </p:sp>
      <p:graphicFrame>
        <p:nvGraphicFramePr>
          <p:cNvPr id="79" name="Object 78" hidden="1"/>
          <p:cNvGraphicFramePr>
            <a:graphicFrameLocks noChangeAspect="1"/>
          </p:cNvGraphicFramePr>
          <p:nvPr>
            <p:custDataLst>
              <p:tags r:id="rId4"/>
            </p:custDataLst>
            <p:extLst/>
          </p:nvPr>
        </p:nvGraphicFramePr>
        <p:xfrm>
          <a:off x="43219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think-cell Slide" r:id="rId9" imgW="270" imgH="270" progId="TCLayout.ActiveDocument.1">
                  <p:embed/>
                </p:oleObj>
              </mc:Choice>
              <mc:Fallback>
                <p:oleObj name="think-cell Slide" r:id="rId9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3219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" name="PE Text Placeholder 145"/>
          <p:cNvSpPr txBox="1">
            <a:spLocks/>
          </p:cNvSpPr>
          <p:nvPr/>
        </p:nvSpPr>
        <p:spPr>
          <a:xfrm>
            <a:off x="5184280" y="1294672"/>
            <a:ext cx="1828039" cy="612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vert="horz" lIns="72000" tIns="72000" rIns="72000" bIns="72000" rtlCol="0" anchor="ctr" anchorCtr="0">
            <a:noAutofit/>
          </a:bodyPr>
          <a:lstStyle>
            <a:lvl1pPr marL="176400" indent="-1764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400" indent="-18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−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6400" indent="-9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6400" indent="-936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10000" indent="-936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GB" sz="16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da-DK" sz="1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da-DK" sz="1400" dirty="0" smtClean="0">
                <a:solidFill>
                  <a:schemeClr val="bg1"/>
                </a:solidFill>
              </a:rPr>
              <a:t>CCO</a:t>
            </a:r>
          </a:p>
          <a:p>
            <a:pPr marL="0" indent="0" algn="ctr">
              <a:buNone/>
            </a:pPr>
            <a:r>
              <a:rPr lang="da-DK" sz="1400" dirty="0" smtClean="0">
                <a:solidFill>
                  <a:schemeClr val="bg1"/>
                </a:solidFill>
              </a:rPr>
              <a:t>Søren Lockwood </a:t>
            </a:r>
          </a:p>
          <a:p>
            <a:pPr marL="0" indent="0" algn="ctr">
              <a:buNone/>
            </a:pPr>
            <a:endParaRPr lang="da-DK" sz="1400" dirty="0">
              <a:solidFill>
                <a:schemeClr val="bg1"/>
              </a:solidFill>
            </a:endParaRPr>
          </a:p>
        </p:txBody>
      </p:sp>
      <p:sp>
        <p:nvSpPr>
          <p:cNvPr id="96" name="PE Text Placeholder 154"/>
          <p:cNvSpPr txBox="1">
            <a:spLocks/>
          </p:cNvSpPr>
          <p:nvPr/>
        </p:nvSpPr>
        <p:spPr>
          <a:xfrm>
            <a:off x="2728766" y="3254852"/>
            <a:ext cx="1499250" cy="612000"/>
          </a:xfrm>
          <a:prstGeom prst="rect">
            <a:avLst/>
          </a:prstGeom>
          <a:solidFill>
            <a:schemeClr val="accent6"/>
          </a:solidFill>
          <a:ln w="9525">
            <a:solidFill>
              <a:schemeClr val="accent6"/>
            </a:solidFill>
          </a:ln>
        </p:spPr>
        <p:txBody>
          <a:bodyPr vert="horz" lIns="72000" tIns="72000" rIns="72000" bIns="72000" rtlCol="0" anchor="ctr" anchorCtr="0">
            <a:noAutofit/>
          </a:bodyPr>
          <a:lstStyle>
            <a:lvl1pPr marL="176400" indent="-1764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400" indent="-18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−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6400" indent="-9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6400" indent="-936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10000" indent="-936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GB" sz="16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a-DK" sz="1200" b="1" dirty="0" smtClean="0"/>
              <a:t>Large </a:t>
            </a:r>
            <a:r>
              <a:rPr lang="da-DK" sz="1200" b="1" dirty="0" err="1" smtClean="0"/>
              <a:t>Corporates</a:t>
            </a:r>
            <a:endParaRPr lang="da-DK" sz="1200" b="1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da-DK" sz="1200" b="1" dirty="0" smtClean="0"/>
              <a:t>Ulla Højland Jensen</a:t>
            </a:r>
            <a:endParaRPr lang="da-DK" sz="1200" b="1" dirty="0"/>
          </a:p>
        </p:txBody>
      </p:sp>
      <p:sp>
        <p:nvSpPr>
          <p:cNvPr id="98" name="PE Text Placeholder 210"/>
          <p:cNvSpPr txBox="1">
            <a:spLocks/>
          </p:cNvSpPr>
          <p:nvPr/>
        </p:nvSpPr>
        <p:spPr>
          <a:xfrm>
            <a:off x="1050200" y="3257522"/>
            <a:ext cx="1499250" cy="6120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vert="horz" lIns="72000" tIns="72000" rIns="72000" bIns="72000" rtlCol="0" anchor="ctr" anchorCtr="0">
            <a:noAutofit/>
          </a:bodyPr>
          <a:lstStyle>
            <a:lvl1pPr marL="176400" indent="-1764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400" indent="-18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−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6400" indent="-9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6400" indent="-936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10000" indent="-936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GB" sz="16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a-DK" sz="1200" b="1" dirty="0" smtClean="0"/>
              <a:t>Business</a:t>
            </a:r>
          </a:p>
          <a:p>
            <a:pPr marL="0" indent="0" algn="ctr">
              <a:buNone/>
            </a:pPr>
            <a:r>
              <a:rPr lang="da-DK" sz="1200" b="1" dirty="0"/>
              <a:t>Morten Nymark </a:t>
            </a:r>
          </a:p>
        </p:txBody>
      </p:sp>
      <p:sp>
        <p:nvSpPr>
          <p:cNvPr id="100" name="PE Text Placeholder 148"/>
          <p:cNvSpPr txBox="1">
            <a:spLocks/>
          </p:cNvSpPr>
          <p:nvPr/>
        </p:nvSpPr>
        <p:spPr>
          <a:xfrm>
            <a:off x="4407332" y="3254852"/>
            <a:ext cx="1499250" cy="6120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vert="horz" lIns="72000" tIns="72000" rIns="72000" bIns="72000" rtlCol="0" anchor="ctr" anchorCtr="0">
            <a:noAutofit/>
          </a:bodyPr>
          <a:lstStyle>
            <a:lvl1pPr marL="176400" indent="-1764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400" indent="-18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−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6400" indent="-9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6400" indent="-936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10000" indent="-936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GB" sz="16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a-DK" sz="1200" b="1" dirty="0" smtClean="0"/>
              <a:t>Brokers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da-DK" sz="1200" b="1" dirty="0" smtClean="0"/>
              <a:t>Dorte Bilsgaard</a:t>
            </a:r>
            <a:endParaRPr lang="da-DK" sz="1200" b="1" dirty="0"/>
          </a:p>
        </p:txBody>
      </p:sp>
      <p:sp>
        <p:nvSpPr>
          <p:cNvPr id="101" name="PE Text Placeholder 178"/>
          <p:cNvSpPr txBox="1">
            <a:spLocks/>
          </p:cNvSpPr>
          <p:nvPr/>
        </p:nvSpPr>
        <p:spPr>
          <a:xfrm>
            <a:off x="6091625" y="3254852"/>
            <a:ext cx="1499250" cy="6120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vert="horz" lIns="72000" tIns="72000" rIns="72000" bIns="72000" rtlCol="0" anchor="ctr" anchorCtr="0">
            <a:noAutofit/>
          </a:bodyPr>
          <a:lstStyle>
            <a:lvl1pPr marL="176400" indent="-1764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400" indent="-18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−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6400" indent="-9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6400" indent="-936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10000" indent="-936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GB" sz="16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a-DK" sz="1200" b="1" dirty="0" smtClean="0"/>
              <a:t>Commercial </a:t>
            </a:r>
            <a:r>
              <a:rPr lang="da-DK" sz="1200" b="1" dirty="0" err="1" smtClean="0"/>
              <a:t>Partnerships</a:t>
            </a:r>
            <a:endParaRPr lang="da-DK" sz="1200" b="1" dirty="0" smtClean="0"/>
          </a:p>
          <a:p>
            <a:pPr marL="0" indent="0" algn="ctr">
              <a:buNone/>
            </a:pPr>
            <a:r>
              <a:rPr lang="da-DK" sz="1200" b="1" dirty="0"/>
              <a:t>Allan Tange</a:t>
            </a:r>
          </a:p>
        </p:txBody>
      </p:sp>
      <p:sp>
        <p:nvSpPr>
          <p:cNvPr id="102" name="PE Text Placeholder 166"/>
          <p:cNvSpPr txBox="1">
            <a:spLocks/>
          </p:cNvSpPr>
          <p:nvPr/>
        </p:nvSpPr>
        <p:spPr>
          <a:xfrm>
            <a:off x="9460211" y="3254852"/>
            <a:ext cx="1499250" cy="6120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vert="horz" lIns="72000" tIns="72000" rIns="72000" bIns="72000" rtlCol="0" anchor="ctr" anchorCtr="0">
            <a:noAutofit/>
          </a:bodyPr>
          <a:lstStyle>
            <a:lvl1pPr marL="176400" indent="-1764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400" indent="-18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−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6400" indent="-9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6400" indent="-936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10000" indent="-936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GB" sz="16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a-DK" sz="1200" b="1" dirty="0" err="1" smtClean="0"/>
              <a:t>Retirement</a:t>
            </a:r>
            <a:endParaRPr lang="da-DK" sz="1200" b="1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da-DK" sz="1200" b="1" dirty="0" smtClean="0"/>
              <a:t>Signe Strøbech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da-DK" sz="1200" b="1" dirty="0" smtClean="0"/>
              <a:t>Damgaard</a:t>
            </a:r>
            <a:endParaRPr lang="da-DK" sz="1200" b="1" dirty="0"/>
          </a:p>
        </p:txBody>
      </p:sp>
      <p:sp>
        <p:nvSpPr>
          <p:cNvPr id="27" name="PE Text Placeholder 160"/>
          <p:cNvSpPr txBox="1">
            <a:spLocks/>
          </p:cNvSpPr>
          <p:nvPr/>
        </p:nvSpPr>
        <p:spPr>
          <a:xfrm>
            <a:off x="1076704" y="4037313"/>
            <a:ext cx="1473946" cy="53955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vert="horz" lIns="72000" tIns="72000" rIns="72000" bIns="72000" rtlCol="0" anchor="ctr" anchorCtr="0">
            <a:noAutofit/>
          </a:bodyPr>
          <a:lstStyle>
            <a:lvl1pPr marL="176400" indent="-1764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400" indent="-18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−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6400" indent="-9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6400" indent="-936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10000" indent="-936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GB" sz="16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a-DK" sz="1200" dirty="0" smtClean="0"/>
              <a:t>Pension for </a:t>
            </a:r>
            <a:r>
              <a:rPr lang="da-DK" sz="1200" dirty="0" err="1"/>
              <a:t>S</a:t>
            </a:r>
            <a:r>
              <a:rPr lang="da-DK" sz="1200" dirty="0" err="1" smtClean="0"/>
              <a:t>elfemployed</a:t>
            </a:r>
            <a:endParaRPr lang="da-DK" sz="1200" dirty="0" smtClean="0"/>
          </a:p>
          <a:p>
            <a:pPr marL="0" indent="0" algn="ctr">
              <a:buNone/>
            </a:pPr>
            <a:r>
              <a:rPr lang="da-DK" sz="1200" dirty="0" smtClean="0"/>
              <a:t>Jens Dahlgaard</a:t>
            </a:r>
            <a:endParaRPr lang="da-DK" sz="1200" dirty="0"/>
          </a:p>
        </p:txBody>
      </p:sp>
      <p:sp>
        <p:nvSpPr>
          <p:cNvPr id="29" name="PE Text Placeholder 184"/>
          <p:cNvSpPr txBox="1">
            <a:spLocks/>
          </p:cNvSpPr>
          <p:nvPr/>
        </p:nvSpPr>
        <p:spPr>
          <a:xfrm>
            <a:off x="1075504" y="4682537"/>
            <a:ext cx="1473946" cy="619858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vert="horz" lIns="72000" tIns="72000" rIns="72000" bIns="72000" rtlCol="0" anchor="ctr" anchorCtr="0">
            <a:noAutofit/>
          </a:bodyPr>
          <a:lstStyle>
            <a:lvl1pPr marL="176400" indent="-1764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400" indent="-18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−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6400" indent="-9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6400" indent="-936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10000" indent="-936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GB" sz="16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a-DK" sz="1200" dirty="0" smtClean="0">
                <a:solidFill>
                  <a:schemeClr val="dk1"/>
                </a:solidFill>
              </a:rPr>
              <a:t>Digital Sales &amp; Customer Care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da-DK" sz="1200" dirty="0" smtClean="0">
                <a:solidFill>
                  <a:schemeClr val="dk1"/>
                </a:solidFill>
              </a:rPr>
              <a:t>Kenneth Jakobsen</a:t>
            </a:r>
            <a:endParaRPr lang="da-DK" sz="1200" dirty="0">
              <a:solidFill>
                <a:schemeClr val="dk1"/>
              </a:solidFill>
            </a:endParaRPr>
          </a:p>
        </p:txBody>
      </p:sp>
      <p:sp>
        <p:nvSpPr>
          <p:cNvPr id="35" name="PE Text Placeholder 184"/>
          <p:cNvSpPr txBox="1">
            <a:spLocks/>
          </p:cNvSpPr>
          <p:nvPr/>
        </p:nvSpPr>
        <p:spPr>
          <a:xfrm>
            <a:off x="1075504" y="5408069"/>
            <a:ext cx="1473946" cy="360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vert="horz" lIns="72000" tIns="72000" rIns="72000" bIns="72000" rtlCol="0" anchor="ctr" anchorCtr="0">
            <a:noAutofit/>
          </a:bodyPr>
          <a:lstStyle>
            <a:lvl1pPr marL="176400" indent="-1764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400" indent="-18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−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6400" indent="-9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6400" indent="-936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10000" indent="-936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GB" sz="16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smtClean="0"/>
              <a:t>New Business</a:t>
            </a:r>
          </a:p>
          <a:p>
            <a:pPr marL="0" indent="0" algn="ctr">
              <a:buNone/>
            </a:pPr>
            <a:r>
              <a:rPr lang="en-US" sz="1200" dirty="0"/>
              <a:t>Bo </a:t>
            </a:r>
            <a:r>
              <a:rPr lang="en-US" sz="1200" dirty="0" smtClean="0"/>
              <a:t>Madsen</a:t>
            </a:r>
            <a:endParaRPr lang="en-US" sz="1200" dirty="0"/>
          </a:p>
        </p:txBody>
      </p:sp>
      <p:sp>
        <p:nvSpPr>
          <p:cNvPr id="49" name="PE Text Placeholder 160"/>
          <p:cNvSpPr txBox="1">
            <a:spLocks/>
          </p:cNvSpPr>
          <p:nvPr/>
        </p:nvSpPr>
        <p:spPr>
          <a:xfrm>
            <a:off x="2804017" y="4035586"/>
            <a:ext cx="1423999" cy="732583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vert="horz" lIns="72000" tIns="72000" rIns="72000" bIns="72000" rtlCol="0" anchor="ctr" anchorCtr="0">
            <a:noAutofit/>
          </a:bodyPr>
          <a:lstStyle>
            <a:lvl1pPr marL="176400" indent="-1764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400" indent="-18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−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6400" indent="-9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6400" indent="-936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10000" indent="-936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GB" sz="16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a-DK" sz="1200" dirty="0" smtClean="0"/>
              <a:t>Strategic </a:t>
            </a:r>
            <a:r>
              <a:rPr lang="da-DK" sz="1200" dirty="0" err="1" smtClean="0"/>
              <a:t>Corporates</a:t>
            </a:r>
            <a:endParaRPr lang="da-DK" sz="120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da-DK" sz="1200" dirty="0" smtClean="0"/>
              <a:t>Ulla Højland Jensen</a:t>
            </a:r>
            <a:endParaRPr lang="da-DK" sz="1200" dirty="0"/>
          </a:p>
        </p:txBody>
      </p:sp>
      <p:sp>
        <p:nvSpPr>
          <p:cNvPr id="50" name="PE Text Placeholder 172"/>
          <p:cNvSpPr txBox="1">
            <a:spLocks/>
          </p:cNvSpPr>
          <p:nvPr/>
        </p:nvSpPr>
        <p:spPr>
          <a:xfrm>
            <a:off x="2802817" y="4872613"/>
            <a:ext cx="1423999" cy="360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vert="horz" lIns="72000" tIns="72000" rIns="72000" bIns="72000" rtlCol="0" anchor="ctr" anchorCtr="0">
            <a:noAutofit/>
          </a:bodyPr>
          <a:lstStyle>
            <a:lvl1pPr marL="176400" indent="-1764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400" indent="-18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−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6400" indent="-9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6400" indent="-936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10000" indent="-936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GB" sz="16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a-DK" sz="1200" dirty="0" smtClean="0">
                <a:solidFill>
                  <a:sysClr val="windowText" lastClr="000000"/>
                </a:solidFill>
              </a:rPr>
              <a:t>Large </a:t>
            </a:r>
            <a:r>
              <a:rPr lang="da-DK" sz="1200" dirty="0" err="1" smtClean="0">
                <a:solidFill>
                  <a:sysClr val="windowText" lastClr="000000"/>
                </a:solidFill>
              </a:rPr>
              <a:t>Corporates</a:t>
            </a:r>
            <a:endParaRPr lang="da-DK" sz="1200" dirty="0" smtClean="0">
              <a:solidFill>
                <a:sysClr val="windowText" lastClr="000000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da-DK" sz="1200" dirty="0" smtClean="0">
                <a:solidFill>
                  <a:sysClr val="windowText" lastClr="000000"/>
                </a:solidFill>
              </a:rPr>
              <a:t>René Bo Jacobsen</a:t>
            </a:r>
            <a:endParaRPr lang="da-DK" sz="1200" dirty="0">
              <a:solidFill>
                <a:sysClr val="windowText" lastClr="000000"/>
              </a:solidFill>
            </a:endParaRPr>
          </a:p>
        </p:txBody>
      </p:sp>
      <p:sp>
        <p:nvSpPr>
          <p:cNvPr id="61" name="PE Text Placeholder 172"/>
          <p:cNvSpPr txBox="1">
            <a:spLocks/>
          </p:cNvSpPr>
          <p:nvPr/>
        </p:nvSpPr>
        <p:spPr>
          <a:xfrm>
            <a:off x="1061396" y="5873743"/>
            <a:ext cx="1488054" cy="50865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vert="horz" lIns="72000" tIns="72000" rIns="72000" bIns="72000" rtlCol="0" anchor="ctr" anchorCtr="0">
            <a:noAutofit/>
          </a:bodyPr>
          <a:lstStyle>
            <a:lvl1pPr marL="176400" indent="-1764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400" indent="-18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−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6400" indent="-9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6400" indent="-936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10000" indent="-936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GB" sz="16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a-DK" sz="1200" dirty="0" smtClean="0">
                <a:solidFill>
                  <a:sysClr val="windowText" lastClr="000000"/>
                </a:solidFill>
              </a:rPr>
              <a:t>Danica Partners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da-DK" sz="1200" dirty="0" smtClean="0">
                <a:solidFill>
                  <a:sysClr val="windowText" lastClr="000000"/>
                </a:solidFill>
              </a:rPr>
              <a:t>Anders Ruskjær</a:t>
            </a:r>
            <a:endParaRPr lang="da-DK" sz="1200" dirty="0">
              <a:solidFill>
                <a:sysClr val="windowText" lastClr="000000"/>
              </a:solidFill>
            </a:endParaRPr>
          </a:p>
        </p:txBody>
      </p:sp>
      <p:sp>
        <p:nvSpPr>
          <p:cNvPr id="86" name="PE Text Placeholder 145"/>
          <p:cNvSpPr txBox="1">
            <a:spLocks/>
          </p:cNvSpPr>
          <p:nvPr/>
        </p:nvSpPr>
        <p:spPr>
          <a:xfrm>
            <a:off x="2828962" y="2090387"/>
            <a:ext cx="1697749" cy="705667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txBody>
          <a:bodyPr vert="horz" lIns="0" tIns="0" rIns="0" bIns="0" rtlCol="0" anchor="ctr" anchorCtr="0">
            <a:noAutofit/>
          </a:bodyPr>
          <a:lstStyle>
            <a:lvl1pPr marL="176400" indent="-1764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400" indent="-18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−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6400" indent="-9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6400" indent="-936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10000" indent="-936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GB" sz="16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a-DK" sz="1200" b="1" dirty="0" err="1" smtClean="0"/>
              <a:t>Relationship</a:t>
            </a:r>
            <a:r>
              <a:rPr lang="da-DK" sz="1200" b="1" dirty="0" smtClean="0"/>
              <a:t> Management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da-DK" sz="1200" dirty="0" smtClean="0"/>
              <a:t>Ole Mathiassen</a:t>
            </a:r>
            <a:endParaRPr lang="da-DK" sz="1200" dirty="0"/>
          </a:p>
        </p:txBody>
      </p:sp>
      <p:sp>
        <p:nvSpPr>
          <p:cNvPr id="57" name="PE Text Placeholder 172"/>
          <p:cNvSpPr txBox="1">
            <a:spLocks/>
          </p:cNvSpPr>
          <p:nvPr/>
        </p:nvSpPr>
        <p:spPr>
          <a:xfrm>
            <a:off x="2802817" y="5337057"/>
            <a:ext cx="1423999" cy="55047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vert="horz" lIns="72000" tIns="72000" rIns="72000" bIns="72000" rtlCol="0" anchor="ctr" anchorCtr="0">
            <a:noAutofit/>
          </a:bodyPr>
          <a:lstStyle>
            <a:lvl1pPr marL="176400" indent="-1764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400" indent="-18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−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6400" indent="-9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6400" indent="-936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10000" indent="-936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GB" sz="16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a-DK" sz="1200" dirty="0" smtClean="0">
                <a:solidFill>
                  <a:sysClr val="windowText" lastClr="000000"/>
                </a:solidFill>
              </a:rPr>
              <a:t>Large Sales &amp; International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da-DK" sz="1200" dirty="0" smtClean="0">
                <a:solidFill>
                  <a:sysClr val="windowText" lastClr="000000"/>
                </a:solidFill>
              </a:rPr>
              <a:t>Lars Koldby</a:t>
            </a:r>
            <a:endParaRPr lang="da-DK" sz="1200" dirty="0">
              <a:solidFill>
                <a:sysClr val="windowText" lastClr="000000"/>
              </a:solidFill>
            </a:endParaRPr>
          </a:p>
        </p:txBody>
      </p:sp>
      <p:sp>
        <p:nvSpPr>
          <p:cNvPr id="75" name="PE Text Placeholder 178"/>
          <p:cNvSpPr txBox="1">
            <a:spLocks/>
          </p:cNvSpPr>
          <p:nvPr/>
        </p:nvSpPr>
        <p:spPr>
          <a:xfrm>
            <a:off x="7775918" y="3254852"/>
            <a:ext cx="1499250" cy="6120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vert="horz" lIns="72000" tIns="72000" rIns="72000" bIns="72000" rtlCol="0" anchor="ctr" anchorCtr="0">
            <a:noAutofit/>
          </a:bodyPr>
          <a:lstStyle>
            <a:lvl1pPr marL="176400" indent="-1764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400" indent="-18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−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6400" indent="-9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6400" indent="-936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10000" indent="-936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GB" sz="16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a-DK" sz="1200" b="1" dirty="0" smtClean="0"/>
              <a:t>Personal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da-DK" sz="1200" b="1" dirty="0" smtClean="0"/>
              <a:t>Heidi Verup</a:t>
            </a:r>
            <a:endParaRPr lang="da-DK" sz="1200" b="1" dirty="0"/>
          </a:p>
        </p:txBody>
      </p:sp>
      <p:sp>
        <p:nvSpPr>
          <p:cNvPr id="108" name="PE Text Placeholder 160"/>
          <p:cNvSpPr txBox="1">
            <a:spLocks/>
          </p:cNvSpPr>
          <p:nvPr/>
        </p:nvSpPr>
        <p:spPr>
          <a:xfrm>
            <a:off x="7917927" y="4035586"/>
            <a:ext cx="1351217" cy="360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vert="horz" lIns="72000" tIns="72000" rIns="72000" bIns="72000" rtlCol="0" anchor="ctr" anchorCtr="0">
            <a:noAutofit/>
          </a:bodyPr>
          <a:lstStyle>
            <a:lvl1pPr marL="176400" indent="-1764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400" indent="-18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−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6400" indent="-9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6400" indent="-936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10000" indent="-936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GB" sz="16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a-DK" sz="1200" dirty="0" smtClean="0">
                <a:solidFill>
                  <a:schemeClr val="dk1"/>
                </a:solidFill>
              </a:rPr>
              <a:t>Danica Direct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da-DK" sz="1200" dirty="0" smtClean="0">
                <a:solidFill>
                  <a:schemeClr val="dk1"/>
                </a:solidFill>
              </a:rPr>
              <a:t>Jeannette Baess</a:t>
            </a:r>
          </a:p>
        </p:txBody>
      </p:sp>
      <p:sp>
        <p:nvSpPr>
          <p:cNvPr id="109" name="PE Text Placeholder 172"/>
          <p:cNvSpPr txBox="1">
            <a:spLocks/>
          </p:cNvSpPr>
          <p:nvPr/>
        </p:nvSpPr>
        <p:spPr>
          <a:xfrm>
            <a:off x="7917927" y="4516084"/>
            <a:ext cx="1351217" cy="360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vert="horz" lIns="72000" tIns="72000" rIns="72000" bIns="72000" rtlCol="0" anchor="ctr" anchorCtr="0">
            <a:noAutofit/>
          </a:bodyPr>
          <a:lstStyle>
            <a:lvl1pPr marL="176400" indent="-1764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400" indent="-18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−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6400" indent="-9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6400" indent="-936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10000" indent="-936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GB" sz="16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a-DK" sz="1200" dirty="0" smtClean="0">
                <a:solidFill>
                  <a:schemeClr val="dk1"/>
                </a:solidFill>
              </a:rPr>
              <a:t>Sales &amp; Care    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da-DK" sz="1200" dirty="0" smtClean="0">
                <a:solidFill>
                  <a:schemeClr val="dk1"/>
                </a:solidFill>
              </a:rPr>
              <a:t> Lars Dalsted</a:t>
            </a:r>
          </a:p>
        </p:txBody>
      </p:sp>
      <p:sp>
        <p:nvSpPr>
          <p:cNvPr id="110" name="PE Text Placeholder 184"/>
          <p:cNvSpPr txBox="1">
            <a:spLocks/>
          </p:cNvSpPr>
          <p:nvPr/>
        </p:nvSpPr>
        <p:spPr>
          <a:xfrm>
            <a:off x="7917927" y="4992466"/>
            <a:ext cx="1351217" cy="360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vert="horz" lIns="72000" tIns="72000" rIns="72000" bIns="72000" rtlCol="0" anchor="ctr" anchorCtr="0">
            <a:noAutofit/>
          </a:bodyPr>
          <a:lstStyle>
            <a:lvl1pPr marL="176400" indent="-1764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400" indent="-18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−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6400" indent="-9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6400" indent="-936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10000" indent="-936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GB" sz="16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a-DK" sz="1200" dirty="0" smtClean="0">
                <a:solidFill>
                  <a:schemeClr val="dk1"/>
                </a:solidFill>
              </a:rPr>
              <a:t>Service &amp; Care Heidi Verup</a:t>
            </a:r>
            <a:endParaRPr lang="da-DK" sz="1800" dirty="0" smtClean="0">
              <a:solidFill>
                <a:schemeClr val="dk1"/>
              </a:solidFill>
            </a:endParaRPr>
          </a:p>
        </p:txBody>
      </p:sp>
      <p:sp>
        <p:nvSpPr>
          <p:cNvPr id="45" name="PE Text Placeholder 145"/>
          <p:cNvSpPr txBox="1">
            <a:spLocks/>
          </p:cNvSpPr>
          <p:nvPr/>
        </p:nvSpPr>
        <p:spPr>
          <a:xfrm>
            <a:off x="7868385" y="2090387"/>
            <a:ext cx="1697749" cy="705667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txBody>
          <a:bodyPr vert="horz" lIns="0" tIns="0" rIns="0" bIns="0" rtlCol="0" anchor="ctr" anchorCtr="0">
            <a:noAutofit/>
          </a:bodyPr>
          <a:lstStyle>
            <a:lvl1pPr marL="176400" indent="-1764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400" indent="-18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−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6400" indent="-9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6400" indent="-936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10000" indent="-936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GB" sz="16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a-DK" sz="1200" b="1" dirty="0" smtClean="0"/>
              <a:t>CCO Office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da-DK" sz="1200" dirty="0" smtClean="0"/>
              <a:t>Philip Juliussen</a:t>
            </a:r>
            <a:endParaRPr lang="da-DK" sz="1200" dirty="0"/>
          </a:p>
        </p:txBody>
      </p:sp>
      <p:cxnSp>
        <p:nvCxnSpPr>
          <p:cNvPr id="10" name="Elbow Connector 9"/>
          <p:cNvCxnSpPr>
            <a:stCxn id="75" idx="1"/>
            <a:endCxn id="110" idx="1"/>
          </p:cNvCxnSpPr>
          <p:nvPr/>
        </p:nvCxnSpPr>
        <p:spPr>
          <a:xfrm rot="10800000" flipH="1" flipV="1">
            <a:off x="7775917" y="3560852"/>
            <a:ext cx="142009" cy="1611614"/>
          </a:xfrm>
          <a:prstGeom prst="bentConnector3">
            <a:avLst>
              <a:gd name="adj1" fmla="val -27485"/>
            </a:avLst>
          </a:prstGeom>
          <a:ln w="9525" cap="rnd">
            <a:solidFill>
              <a:srgbClr val="003755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75" idx="1"/>
            <a:endCxn id="109" idx="1"/>
          </p:cNvCxnSpPr>
          <p:nvPr/>
        </p:nvCxnSpPr>
        <p:spPr>
          <a:xfrm rot="10800000" flipH="1" flipV="1">
            <a:off x="7775917" y="3560852"/>
            <a:ext cx="142009" cy="1135232"/>
          </a:xfrm>
          <a:prstGeom prst="bentConnector3">
            <a:avLst>
              <a:gd name="adj1" fmla="val -27484"/>
            </a:avLst>
          </a:prstGeom>
          <a:ln w="9525" cap="rnd">
            <a:solidFill>
              <a:srgbClr val="003755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/>
          <p:cNvCxnSpPr>
            <a:stCxn id="75" idx="1"/>
            <a:endCxn id="108" idx="1"/>
          </p:cNvCxnSpPr>
          <p:nvPr/>
        </p:nvCxnSpPr>
        <p:spPr>
          <a:xfrm rot="10800000" flipH="1" flipV="1">
            <a:off x="7775917" y="3560852"/>
            <a:ext cx="142009" cy="654734"/>
          </a:xfrm>
          <a:prstGeom prst="bentConnector3">
            <a:avLst>
              <a:gd name="adj1" fmla="val -27483"/>
            </a:avLst>
          </a:prstGeom>
          <a:ln w="9525" cap="rnd">
            <a:solidFill>
              <a:srgbClr val="003755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96" idx="1"/>
            <a:endCxn id="57" idx="1"/>
          </p:cNvCxnSpPr>
          <p:nvPr/>
        </p:nvCxnSpPr>
        <p:spPr>
          <a:xfrm rot="10800000" flipH="1" flipV="1">
            <a:off x="2728765" y="3560851"/>
            <a:ext cx="74051" cy="2051441"/>
          </a:xfrm>
          <a:prstGeom prst="bentConnector3">
            <a:avLst>
              <a:gd name="adj1" fmla="val -52706"/>
            </a:avLst>
          </a:prstGeom>
          <a:ln w="9525" cap="rnd">
            <a:solidFill>
              <a:srgbClr val="003755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96" idx="1"/>
            <a:endCxn id="50" idx="1"/>
          </p:cNvCxnSpPr>
          <p:nvPr/>
        </p:nvCxnSpPr>
        <p:spPr>
          <a:xfrm rot="10800000" flipH="1" flipV="1">
            <a:off x="2728765" y="3560851"/>
            <a:ext cx="74051" cy="1491761"/>
          </a:xfrm>
          <a:prstGeom prst="bentConnector3">
            <a:avLst>
              <a:gd name="adj1" fmla="val -52706"/>
            </a:avLst>
          </a:prstGeom>
          <a:ln w="9525" cap="rnd">
            <a:solidFill>
              <a:srgbClr val="003755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96" idx="1"/>
            <a:endCxn id="49" idx="1"/>
          </p:cNvCxnSpPr>
          <p:nvPr/>
        </p:nvCxnSpPr>
        <p:spPr>
          <a:xfrm rot="10800000" flipH="1" flipV="1">
            <a:off x="2728765" y="3560852"/>
            <a:ext cx="75251" cy="841026"/>
          </a:xfrm>
          <a:prstGeom prst="bentConnector3">
            <a:avLst>
              <a:gd name="adj1" fmla="val -51865"/>
            </a:avLst>
          </a:prstGeom>
          <a:ln w="9525" cap="rnd">
            <a:solidFill>
              <a:srgbClr val="003755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stCxn id="98" idx="1"/>
            <a:endCxn id="61" idx="1"/>
          </p:cNvCxnSpPr>
          <p:nvPr/>
        </p:nvCxnSpPr>
        <p:spPr>
          <a:xfrm rot="10800000" flipH="1" flipV="1">
            <a:off x="1050200" y="3563522"/>
            <a:ext cx="11196" cy="2564546"/>
          </a:xfrm>
          <a:prstGeom prst="bentConnector3">
            <a:avLst>
              <a:gd name="adj1" fmla="val -746999"/>
            </a:avLst>
          </a:prstGeom>
          <a:ln w="9525" cap="rnd">
            <a:solidFill>
              <a:srgbClr val="003755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98" idx="1"/>
            <a:endCxn id="35" idx="1"/>
          </p:cNvCxnSpPr>
          <p:nvPr/>
        </p:nvCxnSpPr>
        <p:spPr>
          <a:xfrm rot="10800000" flipH="1" flipV="1">
            <a:off x="1050200" y="3563521"/>
            <a:ext cx="25304" cy="2024547"/>
          </a:xfrm>
          <a:prstGeom prst="bentConnector3">
            <a:avLst>
              <a:gd name="adj1" fmla="val -330517"/>
            </a:avLst>
          </a:prstGeom>
          <a:ln w="9525" cap="rnd">
            <a:solidFill>
              <a:srgbClr val="003755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>
            <a:stCxn id="98" idx="1"/>
            <a:endCxn id="29" idx="1"/>
          </p:cNvCxnSpPr>
          <p:nvPr/>
        </p:nvCxnSpPr>
        <p:spPr>
          <a:xfrm rot="10800000" flipH="1" flipV="1">
            <a:off x="1050200" y="3563522"/>
            <a:ext cx="25304" cy="1428944"/>
          </a:xfrm>
          <a:prstGeom prst="bentConnector3">
            <a:avLst>
              <a:gd name="adj1" fmla="val -330521"/>
            </a:avLst>
          </a:prstGeom>
          <a:ln w="9525" cap="rnd">
            <a:solidFill>
              <a:srgbClr val="003755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>
            <a:stCxn id="98" idx="1"/>
            <a:endCxn id="27" idx="1"/>
          </p:cNvCxnSpPr>
          <p:nvPr/>
        </p:nvCxnSpPr>
        <p:spPr>
          <a:xfrm rot="10800000" flipH="1" flipV="1">
            <a:off x="1050200" y="3563522"/>
            <a:ext cx="26504" cy="743566"/>
          </a:xfrm>
          <a:prstGeom prst="bentConnector3">
            <a:avLst>
              <a:gd name="adj1" fmla="val -315552"/>
            </a:avLst>
          </a:prstGeom>
          <a:ln w="9525" cap="rnd">
            <a:solidFill>
              <a:srgbClr val="003755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1746232" y="3029396"/>
            <a:ext cx="8458200" cy="19050"/>
          </a:xfrm>
          <a:prstGeom prst="line">
            <a:avLst/>
          </a:prstGeom>
          <a:ln w="9525" cap="rnd">
            <a:solidFill>
              <a:srgbClr val="003755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975332" y="1906672"/>
            <a:ext cx="0" cy="1122724"/>
          </a:xfrm>
          <a:prstGeom prst="line">
            <a:avLst/>
          </a:prstGeom>
          <a:ln w="9525" cap="rnd">
            <a:solidFill>
              <a:srgbClr val="003755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86" idx="6"/>
            <a:endCxn id="45" idx="2"/>
          </p:cNvCxnSpPr>
          <p:nvPr/>
        </p:nvCxnSpPr>
        <p:spPr>
          <a:xfrm>
            <a:off x="4526711" y="2443221"/>
            <a:ext cx="3341674" cy="0"/>
          </a:xfrm>
          <a:prstGeom prst="line">
            <a:avLst/>
          </a:prstGeom>
          <a:ln w="9525" cap="rnd">
            <a:solidFill>
              <a:srgbClr val="003755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746232" y="3029396"/>
            <a:ext cx="0" cy="225456"/>
          </a:xfrm>
          <a:prstGeom prst="line">
            <a:avLst/>
          </a:prstGeom>
          <a:ln w="9525" cap="rnd">
            <a:solidFill>
              <a:srgbClr val="003755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514816" y="3038921"/>
            <a:ext cx="0" cy="225456"/>
          </a:xfrm>
          <a:prstGeom prst="line">
            <a:avLst/>
          </a:prstGeom>
          <a:ln w="9525" cap="rnd">
            <a:solidFill>
              <a:srgbClr val="003755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184280" y="3038921"/>
            <a:ext cx="0" cy="225456"/>
          </a:xfrm>
          <a:prstGeom prst="line">
            <a:avLst/>
          </a:prstGeom>
          <a:ln w="9525" cap="rnd">
            <a:solidFill>
              <a:srgbClr val="003755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841250" y="3038921"/>
            <a:ext cx="0" cy="225456"/>
          </a:xfrm>
          <a:prstGeom prst="line">
            <a:avLst/>
          </a:prstGeom>
          <a:ln w="9525" cap="rnd">
            <a:solidFill>
              <a:srgbClr val="003755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8525543" y="3044176"/>
            <a:ext cx="0" cy="225456"/>
          </a:xfrm>
          <a:prstGeom prst="line">
            <a:avLst/>
          </a:prstGeom>
          <a:ln w="9525" cap="rnd">
            <a:solidFill>
              <a:srgbClr val="003755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0204432" y="3048446"/>
            <a:ext cx="0" cy="225456"/>
          </a:xfrm>
          <a:prstGeom prst="line">
            <a:avLst/>
          </a:prstGeom>
          <a:ln w="9525" cap="rnd">
            <a:solidFill>
              <a:srgbClr val="003755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PE Text Placeholder 172"/>
          <p:cNvSpPr txBox="1">
            <a:spLocks/>
          </p:cNvSpPr>
          <p:nvPr/>
        </p:nvSpPr>
        <p:spPr>
          <a:xfrm>
            <a:off x="2802816" y="5991972"/>
            <a:ext cx="1423999" cy="50798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vert="horz" lIns="72000" tIns="72000" rIns="72000" bIns="72000" rtlCol="0" anchor="ctr" anchorCtr="0">
            <a:noAutofit/>
          </a:bodyPr>
          <a:lstStyle>
            <a:lvl1pPr marL="176400" indent="-1764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400" indent="-18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−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6400" indent="-900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6400" indent="-936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US" sz="16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10000" indent="-9360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Danske Text" panose="00000400000000000000" pitchFamily="2" charset="0"/>
              <a:buChar char="∙"/>
              <a:defRPr lang="en-GB" sz="1600" kern="1200" noProof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a-DK" sz="1200" dirty="0" smtClean="0">
                <a:solidFill>
                  <a:sysClr val="windowText" lastClr="000000"/>
                </a:solidFill>
              </a:rPr>
              <a:t>International</a:t>
            </a:r>
            <a:endParaRPr lang="da-DK" sz="1200" dirty="0" smtClean="0">
              <a:solidFill>
                <a:sysClr val="windowText" lastClr="000000"/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da-DK" sz="1200" dirty="0" smtClean="0">
                <a:solidFill>
                  <a:sysClr val="windowText" lastClr="000000"/>
                </a:solidFill>
              </a:rPr>
              <a:t>Jens Runing</a:t>
            </a:r>
            <a:endParaRPr lang="da-DK" sz="1200" dirty="0">
              <a:solidFill>
                <a:sysClr val="windowText" lastClr="000000"/>
              </a:solidFill>
            </a:endParaRPr>
          </a:p>
        </p:txBody>
      </p:sp>
      <p:cxnSp>
        <p:nvCxnSpPr>
          <p:cNvPr id="46" name="Straight Connector 45"/>
          <p:cNvCxnSpPr>
            <a:stCxn id="57" idx="2"/>
            <a:endCxn id="43" idx="0"/>
          </p:cNvCxnSpPr>
          <p:nvPr/>
        </p:nvCxnSpPr>
        <p:spPr>
          <a:xfrm flipH="1">
            <a:off x="3514816" y="5887528"/>
            <a:ext cx="1" cy="104444"/>
          </a:xfrm>
          <a:prstGeom prst="line">
            <a:avLst/>
          </a:prstGeom>
          <a:ln w="19050" cap="rnd">
            <a:solidFill>
              <a:srgbClr val="003755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  <p:extLst>
      <p:ext uri="{BB962C8B-B14F-4D97-AF65-F5344CB8AC3E}">
        <p14:creationId xmlns:p14="http://schemas.microsoft.com/office/powerpoint/2010/main" val="29363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Elbow Connector 41"/>
          <p:cNvCxnSpPr/>
          <p:nvPr/>
        </p:nvCxnSpPr>
        <p:spPr>
          <a:xfrm rot="16200000" flipH="1">
            <a:off x="5354047" y="2616012"/>
            <a:ext cx="1299368" cy="2313"/>
          </a:xfrm>
          <a:prstGeom prst="bentConnector3">
            <a:avLst>
              <a:gd name="adj1" fmla="val 50000"/>
            </a:avLst>
          </a:prstGeom>
          <a:ln w="9525" cap="sq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/>
          <p:nvPr/>
        </p:nvCxnSpPr>
        <p:spPr>
          <a:xfrm rot="16200000" flipH="1">
            <a:off x="7856665" y="3990605"/>
            <a:ext cx="491437" cy="208267"/>
          </a:xfrm>
          <a:prstGeom prst="bentConnector3">
            <a:avLst>
              <a:gd name="adj1" fmla="val 50000"/>
            </a:avLst>
          </a:prstGeom>
          <a:ln w="9525" cap="sq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/>
          <p:nvPr/>
        </p:nvCxnSpPr>
        <p:spPr>
          <a:xfrm rot="16200000" flipH="1">
            <a:off x="4851158" y="3901415"/>
            <a:ext cx="505763" cy="176437"/>
          </a:xfrm>
          <a:prstGeom prst="bentConnector2">
            <a:avLst/>
          </a:prstGeom>
          <a:ln w="9525" cap="sq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/>
          <p:nvPr/>
        </p:nvCxnSpPr>
        <p:spPr>
          <a:xfrm rot="16200000" flipH="1">
            <a:off x="4730950" y="5242321"/>
            <a:ext cx="761826" cy="192738"/>
          </a:xfrm>
          <a:prstGeom prst="bentConnector2">
            <a:avLst/>
          </a:prstGeom>
          <a:ln w="9525" cap="sq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/>
          <p:nvPr/>
        </p:nvCxnSpPr>
        <p:spPr>
          <a:xfrm rot="16200000" flipH="1">
            <a:off x="4697446" y="4474812"/>
            <a:ext cx="824946" cy="187549"/>
          </a:xfrm>
          <a:prstGeom prst="bentConnector2">
            <a:avLst/>
          </a:prstGeom>
          <a:ln w="9525" cap="sq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/>
          <p:nvPr/>
        </p:nvCxnSpPr>
        <p:spPr>
          <a:xfrm rot="16200000" flipH="1">
            <a:off x="1709931" y="3754299"/>
            <a:ext cx="834846" cy="209859"/>
          </a:xfrm>
          <a:prstGeom prst="bentConnector2">
            <a:avLst/>
          </a:prstGeom>
          <a:ln w="9525" cap="sq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/>
          <p:nvPr/>
        </p:nvCxnSpPr>
        <p:spPr>
          <a:xfrm rot="16200000" flipH="1">
            <a:off x="1633117" y="5078101"/>
            <a:ext cx="976152" cy="200794"/>
          </a:xfrm>
          <a:prstGeom prst="bentConnector2">
            <a:avLst/>
          </a:prstGeom>
          <a:ln w="9525" cap="sq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/>
          <p:nvPr/>
        </p:nvCxnSpPr>
        <p:spPr>
          <a:xfrm rot="16200000" flipH="1">
            <a:off x="878212" y="5080929"/>
            <a:ext cx="2476897" cy="195137"/>
          </a:xfrm>
          <a:prstGeom prst="bentConnector2">
            <a:avLst/>
          </a:prstGeom>
          <a:ln w="9525" cap="sq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/>
          <p:nvPr/>
        </p:nvCxnSpPr>
        <p:spPr>
          <a:xfrm rot="16200000" flipH="1">
            <a:off x="1854342" y="4599700"/>
            <a:ext cx="533702" cy="200794"/>
          </a:xfrm>
          <a:prstGeom prst="bentConnector2">
            <a:avLst/>
          </a:prstGeom>
          <a:ln w="9525" cap="sq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/>
          <p:nvPr/>
        </p:nvCxnSpPr>
        <p:spPr>
          <a:xfrm rot="16200000" flipH="1">
            <a:off x="6852895" y="1442481"/>
            <a:ext cx="1302538" cy="2998933"/>
          </a:xfrm>
          <a:prstGeom prst="bentConnector3">
            <a:avLst>
              <a:gd name="adj1" fmla="val 50000"/>
            </a:avLst>
          </a:prstGeom>
          <a:ln w="9525" cap="sq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/>
          <p:nvPr/>
        </p:nvCxnSpPr>
        <p:spPr>
          <a:xfrm rot="5400000">
            <a:off x="3871028" y="1454196"/>
            <a:ext cx="1302538" cy="2975505"/>
          </a:xfrm>
          <a:prstGeom prst="bentConnector3">
            <a:avLst>
              <a:gd name="adj1" fmla="val 50000"/>
            </a:avLst>
          </a:prstGeom>
          <a:ln w="9525" cap="sq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Privat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937981" y="3163343"/>
            <a:ext cx="2162175" cy="685676"/>
          </a:xfrm>
          <a:prstGeom prst="rect">
            <a:avLst/>
          </a:prstGeom>
          <a:solidFill>
            <a:schemeClr val="accent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a-DK" sz="1400" b="1" dirty="0" smtClean="0">
                <a:solidFill>
                  <a:schemeClr val="tx1"/>
                </a:solidFill>
              </a:rPr>
              <a:t>Danica Direct</a:t>
            </a:r>
          </a:p>
          <a:p>
            <a:pPr algn="ctr"/>
            <a:r>
              <a:rPr lang="da-DK" sz="1400" dirty="0">
                <a:solidFill>
                  <a:schemeClr val="tx1"/>
                </a:solidFill>
              </a:rPr>
              <a:t>Jeannette </a:t>
            </a:r>
            <a:r>
              <a:rPr lang="da-DK" sz="1400" dirty="0" smtClean="0">
                <a:solidFill>
                  <a:schemeClr val="tx1"/>
                </a:solidFill>
              </a:rPr>
              <a:t>Baess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20575" y="3163343"/>
            <a:ext cx="2157548" cy="685676"/>
          </a:xfrm>
          <a:prstGeom prst="rect">
            <a:avLst/>
          </a:prstGeom>
          <a:solidFill>
            <a:schemeClr val="accent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Sales &amp; Care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Lars </a:t>
            </a:r>
            <a:r>
              <a:rPr lang="en-GB" sz="1400" dirty="0" smtClean="0">
                <a:solidFill>
                  <a:schemeClr val="tx1"/>
                </a:solidFill>
              </a:rPr>
              <a:t>Dalsted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912420" y="3163343"/>
            <a:ext cx="2162174" cy="685676"/>
          </a:xfrm>
          <a:prstGeom prst="rect">
            <a:avLst/>
          </a:prstGeom>
          <a:solidFill>
            <a:schemeClr val="accent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a-DK" sz="1400" b="1" dirty="0" smtClean="0">
                <a:solidFill>
                  <a:schemeClr val="tx1"/>
                </a:solidFill>
              </a:rPr>
              <a:t>Service &amp; Care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Heidi </a:t>
            </a:r>
            <a:r>
              <a:rPr lang="en-GB" sz="1400" dirty="0" smtClean="0">
                <a:solidFill>
                  <a:schemeClr val="tx1"/>
                </a:solidFill>
              </a:rPr>
              <a:t>Verup</a:t>
            </a:r>
            <a:endParaRPr lang="en-GB" sz="1400" dirty="0">
              <a:solidFill>
                <a:schemeClr val="tx1"/>
              </a:solidFill>
            </a:endParaRPr>
          </a:p>
        </p:txBody>
      </p:sp>
      <p:cxnSp>
        <p:nvCxnSpPr>
          <p:cNvPr id="58" name="Elbow Connector 57"/>
          <p:cNvCxnSpPr/>
          <p:nvPr/>
        </p:nvCxnSpPr>
        <p:spPr>
          <a:xfrm rot="5400000">
            <a:off x="5169234" y="1665749"/>
            <a:ext cx="457965" cy="1208336"/>
          </a:xfrm>
          <a:prstGeom prst="bentConnector2">
            <a:avLst/>
          </a:prstGeom>
          <a:ln w="9525" cap="sq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3019068" y="2179177"/>
            <a:ext cx="1769484" cy="659822"/>
          </a:xfrm>
          <a:prstGeom prst="ellipse">
            <a:avLst/>
          </a:prstGeom>
          <a:solidFill>
            <a:srgbClr val="FFFFFF"/>
          </a:solidFill>
          <a:ln w="6350" cap="rnd"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a-DK" sz="1400" b="1" dirty="0" smtClean="0">
                <a:solidFill>
                  <a:schemeClr val="dk1"/>
                </a:solidFill>
              </a:rPr>
              <a:t>Sales Partner</a:t>
            </a:r>
          </a:p>
          <a:p>
            <a:pPr algn="ctr"/>
            <a:r>
              <a:rPr lang="da-DK" sz="1400" dirty="0" smtClean="0">
                <a:solidFill>
                  <a:schemeClr val="dk1"/>
                </a:solidFill>
              </a:rPr>
              <a:t>Iben Venø </a:t>
            </a:r>
            <a:endParaRPr lang="da-DK" sz="1400" dirty="0">
              <a:solidFill>
                <a:schemeClr val="dk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229688" y="3958599"/>
            <a:ext cx="1843088" cy="514351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dirty="0">
                <a:solidFill>
                  <a:schemeClr val="dk1"/>
                </a:solidFill>
              </a:rPr>
              <a:t>VIP &amp; </a:t>
            </a:r>
            <a:r>
              <a:rPr lang="en-GB" sz="1400" b="1" dirty="0" err="1" smtClean="0">
                <a:solidFill>
                  <a:schemeClr val="dk1"/>
                </a:solidFill>
              </a:rPr>
              <a:t>Formue</a:t>
            </a:r>
            <a:endParaRPr lang="en-GB" sz="1400" b="1" dirty="0" smtClean="0">
              <a:solidFill>
                <a:schemeClr val="dk1"/>
              </a:solidFill>
            </a:endParaRPr>
          </a:p>
          <a:p>
            <a:pPr algn="ctr"/>
            <a:r>
              <a:rPr lang="en-GB" sz="1400" dirty="0" smtClean="0">
                <a:solidFill>
                  <a:schemeClr val="dk1"/>
                </a:solidFill>
              </a:rPr>
              <a:t>Lars Dalsted</a:t>
            </a:r>
            <a:endParaRPr lang="en-GB" sz="1400" dirty="0">
              <a:solidFill>
                <a:schemeClr val="dk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241124" y="4663679"/>
            <a:ext cx="1843088" cy="514351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00" b="1" dirty="0" smtClean="0">
              <a:solidFill>
                <a:schemeClr val="dk1"/>
              </a:solidFill>
            </a:endParaRPr>
          </a:p>
          <a:p>
            <a:pPr algn="ctr"/>
            <a:r>
              <a:rPr lang="da-DK" sz="1400" b="1" dirty="0" smtClean="0">
                <a:solidFill>
                  <a:schemeClr val="dk1"/>
                </a:solidFill>
              </a:rPr>
              <a:t>Rådgivning Øst</a:t>
            </a:r>
            <a:endParaRPr lang="en-GB" sz="1400" b="1" dirty="0" smtClean="0">
              <a:solidFill>
                <a:schemeClr val="dk1"/>
              </a:solidFill>
            </a:endParaRPr>
          </a:p>
          <a:p>
            <a:pPr algn="ctr"/>
            <a:r>
              <a:rPr lang="en-GB" sz="1400" dirty="0" smtClean="0">
                <a:solidFill>
                  <a:schemeClr val="dk1"/>
                </a:solidFill>
              </a:rPr>
              <a:t>Jan </a:t>
            </a:r>
            <a:r>
              <a:rPr lang="en-GB" sz="1400" dirty="0" err="1" smtClean="0">
                <a:solidFill>
                  <a:schemeClr val="dk1"/>
                </a:solidFill>
              </a:rPr>
              <a:t>Hornuff</a:t>
            </a:r>
            <a:endParaRPr lang="en-GB" sz="1400" dirty="0" smtClean="0">
              <a:solidFill>
                <a:schemeClr val="dk1"/>
              </a:solidFill>
            </a:endParaRPr>
          </a:p>
          <a:p>
            <a:pPr algn="ctr"/>
            <a:endParaRPr lang="en-GB" sz="1400" b="1" dirty="0" smtClean="0">
              <a:solidFill>
                <a:schemeClr val="dk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253746" y="3958598"/>
            <a:ext cx="1843088" cy="651060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dirty="0" smtClean="0">
                <a:solidFill>
                  <a:schemeClr val="dk1"/>
                </a:solidFill>
              </a:rPr>
              <a:t>Team 1</a:t>
            </a:r>
            <a:endParaRPr lang="en-GB" sz="1400" b="1" dirty="0">
              <a:solidFill>
                <a:schemeClr val="dk1"/>
              </a:solidFill>
            </a:endParaRPr>
          </a:p>
          <a:p>
            <a:pPr algn="ctr"/>
            <a:r>
              <a:rPr lang="en-GB" sz="1400" dirty="0" smtClean="0">
                <a:solidFill>
                  <a:schemeClr val="dk1"/>
                </a:solidFill>
              </a:rPr>
              <a:t>Louise Munch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253746" y="5392645"/>
            <a:ext cx="1843088" cy="634966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a-DK" sz="1400" b="1" dirty="0" smtClean="0">
                <a:solidFill>
                  <a:schemeClr val="dk1"/>
                </a:solidFill>
              </a:rPr>
              <a:t>Team 3</a:t>
            </a:r>
          </a:p>
          <a:p>
            <a:pPr algn="ctr"/>
            <a:r>
              <a:rPr lang="da-DK" sz="1400" dirty="0" smtClean="0">
                <a:solidFill>
                  <a:schemeClr val="dk1"/>
                </a:solidFill>
              </a:rPr>
              <a:t>René Moon </a:t>
            </a:r>
            <a:endParaRPr lang="en-GB" sz="1400" dirty="0" smtClean="0">
              <a:solidFill>
                <a:schemeClr val="dk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245662" y="5435686"/>
            <a:ext cx="1843088" cy="514351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dirty="0" err="1" smtClean="0">
                <a:solidFill>
                  <a:schemeClr val="dk1"/>
                </a:solidFill>
              </a:rPr>
              <a:t>Rådgivning</a:t>
            </a:r>
            <a:r>
              <a:rPr lang="en-GB" sz="1400" b="1" dirty="0" smtClean="0">
                <a:solidFill>
                  <a:schemeClr val="dk1"/>
                </a:solidFill>
              </a:rPr>
              <a:t> Vest</a:t>
            </a:r>
          </a:p>
          <a:p>
            <a:pPr algn="ctr"/>
            <a:r>
              <a:rPr lang="da-DK" sz="1400" dirty="0" smtClean="0">
                <a:solidFill>
                  <a:schemeClr val="dk1"/>
                </a:solidFill>
              </a:rPr>
              <a:t>Irene Limose</a:t>
            </a:r>
            <a:endParaRPr lang="en-GB" sz="1400" dirty="0" smtClean="0">
              <a:solidFill>
                <a:schemeClr val="dk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253746" y="4675456"/>
            <a:ext cx="1843088" cy="651391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a-DK" sz="1400" b="1" dirty="0" smtClean="0">
                <a:solidFill>
                  <a:schemeClr val="tx1"/>
                </a:solidFill>
              </a:rPr>
              <a:t>Team 2</a:t>
            </a:r>
          </a:p>
          <a:p>
            <a:pPr algn="ctr"/>
            <a:r>
              <a:rPr lang="da-DK" sz="1400" dirty="0" smtClean="0">
                <a:solidFill>
                  <a:schemeClr val="tx1"/>
                </a:solidFill>
              </a:rPr>
              <a:t>Nicklas B. Hansen</a:t>
            </a:r>
            <a:endParaRPr lang="en-GB" sz="1400" dirty="0" smtClean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253746" y="6093409"/>
            <a:ext cx="1843088" cy="521653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a-DK" sz="1400" b="1" dirty="0" smtClean="0">
                <a:solidFill>
                  <a:schemeClr val="dk1"/>
                </a:solidFill>
              </a:rPr>
              <a:t>Rådgiverservice</a:t>
            </a:r>
          </a:p>
          <a:p>
            <a:pPr algn="ctr"/>
            <a:r>
              <a:rPr lang="da-DK" sz="1400" dirty="0" smtClean="0">
                <a:solidFill>
                  <a:schemeClr val="dk1"/>
                </a:solidFill>
              </a:rPr>
              <a:t>Jan Delpierre</a:t>
            </a:r>
            <a:endParaRPr lang="en-GB" sz="1400" dirty="0" smtClean="0">
              <a:solidFill>
                <a:schemeClr val="dk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8213492" y="3958598"/>
            <a:ext cx="1861102" cy="514098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1" dirty="0" smtClean="0">
                <a:solidFill>
                  <a:schemeClr val="dk1"/>
                </a:solidFill>
              </a:rPr>
              <a:t>Retirement</a:t>
            </a:r>
          </a:p>
          <a:p>
            <a:pPr algn="ctr"/>
            <a:r>
              <a:rPr lang="en-GB" sz="1400" dirty="0" smtClean="0">
                <a:solidFill>
                  <a:schemeClr val="dk1"/>
                </a:solidFill>
              </a:rPr>
              <a:t>Kenneth Grøndal</a:t>
            </a:r>
            <a:endParaRPr lang="en-GB" sz="1400" dirty="0">
              <a:solidFill>
                <a:schemeClr val="dk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920575" y="1508733"/>
            <a:ext cx="2152921" cy="617252"/>
          </a:xfrm>
          <a:prstGeom prst="rect">
            <a:avLst/>
          </a:prstGeom>
          <a:solidFill>
            <a:srgbClr val="003755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Personal   </a:t>
            </a:r>
          </a:p>
          <a:p>
            <a:pPr algn="ctr"/>
            <a:r>
              <a:rPr lang="da-DK" sz="1600" dirty="0" smtClean="0">
                <a:solidFill>
                  <a:schemeClr val="bg1"/>
                </a:solidFill>
              </a:rPr>
              <a:t>Heidi Verup</a:t>
            </a:r>
            <a:endParaRPr lang="en-GB" sz="16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7396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3255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.&lt;/m_chGroupingSymbol17909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.&lt;/m_chGroupingSymbol17909&gt;&lt;m_strSuffix17909&gt;%&lt;/m_strSuffix17909&gt;&lt;/m_precDefaultPercent&gt;&lt;m_precDefaultDate&gt;&lt;m_bNumberIsYear val=&quot;0&quot;/&gt;&lt;m_strFormatTime&gt;%#m/%#d/%Y&lt;/m_strFormatTime&gt;&lt;/m_precDefaultDate&gt;&lt;m_precDefaultYear/&gt;&lt;m_precDefaultQuarter/&gt;&lt;m_precDefaultMonth/&gt;&lt;m_precDefaultWeek/&gt;&lt;m_precDefaultDay/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MIO_CHANGETRACKING" val="true"/>
  <p:tag name="UNDO_REDO_REVISIO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" val="2013"/>
  <p:tag name="MIO_PRESI_FIRST_SLIDENUMBER" val="1"/>
  <p:tag name="MIO_FALLBACK_LAYOUT" val="6"/>
  <p:tag name="MIO_SHOW_DATE" val="False"/>
  <p:tag name="MIO_SHOW_FOOTER" val="False"/>
  <p:tag name="MIO_SHOW_PAGENUMBER" val="False"/>
  <p:tag name="MIO_AVOID_BLANK_LAYOUT" val="True"/>
  <p:tag name="MIO_CD_LAYOUT_VALID_AREA" val="False"/>
  <p:tag name="MIO_NUMBER_OF_VALID_LAYOUTS" val="30"/>
  <p:tag name="MIO_HDS" val="True"/>
  <p:tag name="MIO_SKIPVERSION" val="01.01.0001 00:00:00"/>
  <p:tag name="MIO_EKGUID" val="3056183b-caa4-4306-943b-26647eb1b932"/>
  <p:tag name="MIO_UPDATE" val="True"/>
  <p:tag name="MIO_VERSION" val="03.09.2018 11:57:01"/>
  <p:tag name="MIO_DBID" val="5D9FD29E-BEEC-40D7-BFBE-407D9085DE5F"/>
  <p:tag name="MIO_LASTDOWNLOADED" val="03.09.2018 12:33:05"/>
  <p:tag name="MIO_OBJECTNAME" val="Danica Pension"/>
  <p:tag name="MIO_LASTEDITORNAME" val="Daniel J"/>
  <p:tag name="MIO_CDID" val="36049262-a2dc-48ca-9f47-69cada2ed73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GUID" val="a8fd7430-4049-4f4d-93cd-81573e976000"/>
  <p:tag name="MIO_EKGUID" val="1549be9a-445b-4fda-a737-90e44d9c8e6f"/>
  <p:tag name="MIO_UPDATE" val="True"/>
  <p:tag name="MIO_VERSION" val="14.09.2017 15:50:33"/>
  <p:tag name="MIO_DBID" val="5D9FD29E-BEEC-40D7-BFBE-407D9085DE5F"/>
  <p:tag name="MIO_LASTDOWNLOADED" val="23.09.2018 22:05:27"/>
  <p:tag name="MIO_OBJECTNAME" val="Org chart vertical layout 6"/>
  <p:tag name="MIO_LASTEDITORNAME" val="Daniel J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Widescreen - Danica Pension">
  <a:themeElements>
    <a:clrScheme name="Danske Bank">
      <a:dk1>
        <a:srgbClr val="000000"/>
      </a:dk1>
      <a:lt1>
        <a:sysClr val="window" lastClr="FFFFFF"/>
      </a:lt1>
      <a:dk2>
        <a:srgbClr val="003755"/>
      </a:dk2>
      <a:lt2>
        <a:srgbClr val="E7F1F7"/>
      </a:lt2>
      <a:accent1>
        <a:srgbClr val="003755"/>
      </a:accent1>
      <a:accent2>
        <a:srgbClr val="6DBACE"/>
      </a:accent2>
      <a:accent3>
        <a:srgbClr val="C7CECB"/>
      </a:accent3>
      <a:accent4>
        <a:srgbClr val="397798"/>
      </a:accent4>
      <a:accent5>
        <a:srgbClr val="7F898B"/>
      </a:accent5>
      <a:accent6>
        <a:srgbClr val="A8D2E0"/>
      </a:accent6>
      <a:hlink>
        <a:srgbClr val="397798"/>
      </a:hlink>
      <a:folHlink>
        <a:srgbClr val="6DBACE"/>
      </a:folHlink>
    </a:clrScheme>
    <a:fontScheme name="Danske Bank">
      <a:majorFont>
        <a:latin typeface="Danske Human Medium Italic"/>
        <a:ea typeface=""/>
        <a:cs typeface=""/>
      </a:majorFont>
      <a:minorFont>
        <a:latin typeface="Danske Tex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 w="6350" cap="rnd">
          <a:noFill/>
          <a:round/>
        </a:ln>
      </a:spPr>
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spcBef>
            <a:spcPts val="600"/>
          </a:spcBef>
          <a:buClr>
            <a:srgbClr val="003755"/>
          </a:buClr>
          <a:defRPr sz="14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 cap="rnd">
          <a:solidFill>
            <a:srgbClr val="003755"/>
          </a:solidFill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6350" cap="rnd">
          <a:noFill/>
        </a:ln>
      </a:spPr>
      <a:bodyPr wrap="none" lIns="0" tIns="0" rIns="0" bIns="0" rtlCol="0">
        <a:spAutoFit/>
      </a:bodyPr>
      <a:lstStyle>
        <a:defPPr marL="0" indent="0" algn="l" defTabSz="914400" rtl="0" eaLnBrk="1" latinLnBrk="0" hangingPunct="1">
          <a:lnSpc>
            <a:spcPct val="100000"/>
          </a:lnSpc>
          <a:spcBef>
            <a:spcPts val="0"/>
          </a:spcBef>
          <a:buClr>
            <a:schemeClr val="accent1"/>
          </a:buClr>
          <a:buFont typeface="Danske Text" panose="00000400000000000000" pitchFamily="2" charset="0"/>
          <a:buNone/>
          <a:defRPr sz="1400" kern="1200" dirty="0" err="1" smtClean="0">
            <a:solidFill>
              <a:schemeClr val="tx1"/>
            </a:solidFill>
            <a:latin typeface="+mn-lt"/>
            <a:ea typeface="+mn-ea"/>
            <a:cs typeface="+mn-cs"/>
          </a:defRPr>
        </a:defPPr>
      </a:lstStyle>
    </a:txDef>
  </a:objectDefaults>
  <a:extraClrSchemeLst/>
  <a:custClrLst>
    <a:custClr name="Danske Midnight Blue">
      <a:srgbClr val="003755"/>
    </a:custClr>
    <a:custClr name="Danske Sea Blue">
      <a:srgbClr val="6DBACE"/>
    </a:custClr>
    <a:custClr name="Danske Autumn Red">
      <a:srgbClr val="E65A6D"/>
    </a:custClr>
    <a:custClr name="Danske Meadow Green">
      <a:srgbClr val="09B89D"/>
    </a:custClr>
    <a:custClr name="Danske Corn Yellow">
      <a:srgbClr val="FFE17F"/>
    </a:custClr>
    <a:custClr name="Danske Amber Orange">
      <a:srgbClr val="FBB273"/>
    </a:custClr>
    <a:custClr name="Danske Berry Purple ">
      <a:srgbClr val="74489D"/>
    </a:custClr>
    <a:custClr name="Danske Sky Blue">
      <a:srgbClr val="D7E9F1"/>
    </a:custClr>
    <a:custClr name="Danske Granite Gray">
      <a:srgbClr val="3A4344"/>
    </a:custClr>
    <a:custClr name="Danske Slate Gray">
      <a:srgbClr val="7B8185"/>
    </a:custClr>
    <a:custClr name="Danske Midnight Blue 80%">
      <a:srgbClr val="00597B"/>
    </a:custClr>
    <a:custClr name="Danske Sea Blue 80%">
      <a:srgbClr val="8BC5D7"/>
    </a:custClr>
    <a:custClr name="Danske Autumn Red 80%">
      <a:srgbClr val="EB7C83"/>
    </a:custClr>
    <a:custClr name="Danske Meadow Green 80%">
      <a:srgbClr val="5EC3AE"/>
    </a:custClr>
    <a:custClr name="Danske Corn Yellow 80%">
      <a:srgbClr val="FFE698"/>
    </a:custClr>
    <a:custClr name="Danske Amber Orange 80%">
      <a:srgbClr val="FCC18B"/>
    </a:custClr>
    <a:custClr name="Danske Berry Purple 80%">
      <a:srgbClr val="8865AC"/>
    </a:custClr>
    <a:custClr name="Danske Sky Blue 80%">
      <a:srgbClr val="E0EEF5"/>
    </a:custClr>
    <a:custClr name="Danske Granite Gray 80%">
      <a:srgbClr val="5E676A"/>
    </a:custClr>
    <a:custClr name="Danske Slate Gray 80%">
      <a:srgbClr val="93989C"/>
    </a:custClr>
    <a:custClr name="Danske Midnight Blue 40%">
      <a:srgbClr val="739DB7"/>
    </a:custClr>
    <a:custClr name="Danske Sea Blue 40%">
      <a:srgbClr val="C3E0EB"/>
    </a:custClr>
    <a:custClr name="Danske Autumn Red 40%">
      <a:srgbClr val="F4BAB8"/>
    </a:custClr>
    <a:custClr name="Danske Meadow Green 40%">
      <a:srgbClr val="B2DFD3"/>
    </a:custClr>
    <a:custClr name="Danske Corn Yellow 40%">
      <a:srgbClr val="FFF3CA"/>
    </a:custClr>
    <a:custClr name="Danske Amber Orange 40%">
      <a:srgbClr val="FEDDBF"/>
    </a:custClr>
    <a:custClr name="Danske Berry Purple 40%">
      <a:srgbClr val="BAA7D1"/>
    </a:custClr>
    <a:custClr name="Danske Sky Blue 40%">
      <a:srgbClr val="F0F7FA"/>
    </a:custClr>
    <a:custClr name="Danske Granite Gray 40%">
      <a:srgbClr val="A6ADB0"/>
    </a:custClr>
    <a:custClr name="Danske Slate Gray 40%">
      <a:srgbClr val="C5C8CB"/>
    </a:custClr>
    <a:custClr name="Danske Midnight Blue 20%">
      <a:srgbClr val="AFC8D8"/>
    </a:custClr>
    <a:custClr name="Danske Sea Blue 20%">
      <a:srgbClr val="E0EEF4"/>
    </a:custClr>
    <a:custClr name="Danske Autumn Red 20%">
      <a:srgbClr val="F9DAD8"/>
    </a:custClr>
    <a:custClr name="Danske Meadow Green 20%">
      <a:srgbClr val="D6EDE7"/>
    </a:custClr>
    <a:custClr name="Danske Corn Yellow 20%">
      <a:srgbClr val="FFF9E2"/>
    </a:custClr>
    <a:custClr name="Danske Amber Orange 20%">
      <a:srgbClr val="FEEEDC"/>
    </a:custClr>
    <a:custClr name="Danske Berry Purple 20%">
      <a:srgbClr val="D9D0E7"/>
    </a:custClr>
    <a:custClr name="Danske Sky Blue 20%">
      <a:srgbClr val="F7FAFC"/>
    </a:custClr>
    <a:custClr name="Danske Granite Gray 20%">
      <a:srgbClr val="D0D4D6"/>
    </a:custClr>
    <a:custClr name="Danske Slate Gray 20%">
      <a:srgbClr val="E0E2E3"/>
    </a:custClr>
    <a:custClr name="Danske Midnight Blue 10%">
      <a:srgbClr val="D4E1EA"/>
    </a:custClr>
    <a:custClr name="Danske Sea Blue 10%">
      <a:srgbClr val="EFF6F9"/>
    </a:custClr>
    <a:custClr name="Danske Autumn Red 10%">
      <a:srgbClr val="FCECEA"/>
    </a:custClr>
    <a:custClr name="Danske Meadow Green 10%">
      <a:srgbClr val="EAF6F3"/>
    </a:custClr>
    <a:custClr name="Danske Corn Yellow 10%">
      <a:srgbClr val="FFFBF0"/>
    </a:custClr>
    <a:custClr name="Danske Amber Orange 10%">
      <a:srgbClr val="FEF6ED"/>
    </a:custClr>
    <a:custClr name="Danske Berry Purple 10%">
      <a:srgbClr val="EBE6F2"/>
    </a:custClr>
    <a:custClr name="  ">
      <a:srgbClr val="FFFFFF"/>
    </a:custClr>
    <a:custClr name="Danske Granite Gray 10%">
      <a:srgbClr val="E6E8E9"/>
    </a:custClr>
    <a:custClr name="Danske Slate Gray 10%">
      <a:srgbClr val="EFF0F1"/>
    </a:custClr>
  </a:custClrLst>
  <a:extLst>
    <a:ext uri="{05A4C25C-085E-4340-85A3-A5531E510DB2}">
      <thm15:themeFamily xmlns:thm15="http://schemas.microsoft.com/office/thememl/2012/main" name="Presentation2" id="{3EF39EB6-CDBB-4F68-8CE6-73EB1A8016BA}" vid="{F4734BA8-C6B8-4E9F-9CAA-E3CCFFDA3551}"/>
    </a:ext>
  </a:extLst>
</a:theme>
</file>

<file path=ppt/theme/theme2.xml><?xml version="1.0" encoding="utf-8"?>
<a:theme xmlns:a="http://schemas.openxmlformats.org/drawingml/2006/main" name="Office Theme">
  <a:themeElements>
    <a:clrScheme name="Danske Bank">
      <a:dk1>
        <a:srgbClr val="000000"/>
      </a:dk1>
      <a:lt1>
        <a:sysClr val="window" lastClr="FFFFFF"/>
      </a:lt1>
      <a:dk2>
        <a:srgbClr val="003755"/>
      </a:dk2>
      <a:lt2>
        <a:srgbClr val="E7F1F7"/>
      </a:lt2>
      <a:accent1>
        <a:srgbClr val="003755"/>
      </a:accent1>
      <a:accent2>
        <a:srgbClr val="6DBACE"/>
      </a:accent2>
      <a:accent3>
        <a:srgbClr val="C7CECB"/>
      </a:accent3>
      <a:accent4>
        <a:srgbClr val="397798"/>
      </a:accent4>
      <a:accent5>
        <a:srgbClr val="7F898B"/>
      </a:accent5>
      <a:accent6>
        <a:srgbClr val="A8D2E0"/>
      </a:accent6>
      <a:hlink>
        <a:srgbClr val="397798"/>
      </a:hlink>
      <a:folHlink>
        <a:srgbClr val="6DBACE"/>
      </a:folHlink>
    </a:clrScheme>
    <a:fontScheme name="Danske Bank">
      <a:majorFont>
        <a:latin typeface="Danske Human Medium Italic"/>
        <a:ea typeface=""/>
        <a:cs typeface=""/>
      </a:majorFont>
      <a:minorFont>
        <a:latin typeface="Danske Tex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Danske Midnight Blue">
      <a:srgbClr val="003755"/>
    </a:custClr>
    <a:custClr name="Danske Sea Blue">
      <a:srgbClr val="6DBACE"/>
    </a:custClr>
    <a:custClr name="Danske Autumn Red">
      <a:srgbClr val="E65A6D"/>
    </a:custClr>
    <a:custClr name="Danske Meadow Green">
      <a:srgbClr val="09B89D"/>
    </a:custClr>
    <a:custClr name="Danske Corn Yellow">
      <a:srgbClr val="FFE17F"/>
    </a:custClr>
    <a:custClr name="Danske Amber Orange">
      <a:srgbClr val="FBB273"/>
    </a:custClr>
    <a:custClr name="Danske Berry Purple ">
      <a:srgbClr val="74489D"/>
    </a:custClr>
    <a:custClr name="Danske Sky Blue">
      <a:srgbClr val="D7E9F1"/>
    </a:custClr>
    <a:custClr name="Danske Granite Gray">
      <a:srgbClr val="3A4344"/>
    </a:custClr>
    <a:custClr name="Danske Slate Gray">
      <a:srgbClr val="7B8185"/>
    </a:custClr>
    <a:custClr name="Danske Midnight Blue 80%">
      <a:srgbClr val="00597B"/>
    </a:custClr>
    <a:custClr name="Danske Sea Blue 80%">
      <a:srgbClr val="8BC5D7"/>
    </a:custClr>
    <a:custClr name="Danske Autumn Red 80%">
      <a:srgbClr val="EB7C83"/>
    </a:custClr>
    <a:custClr name="Danske Meadow Green 80%">
      <a:srgbClr val="5EC3AE"/>
    </a:custClr>
    <a:custClr name="Danske Corn Yellow 80%">
      <a:srgbClr val="FFE698"/>
    </a:custClr>
    <a:custClr name="Danske Amber Orange 80%">
      <a:srgbClr val="FCC18B"/>
    </a:custClr>
    <a:custClr name="Danske Berry Purple 80%">
      <a:srgbClr val="8865AC"/>
    </a:custClr>
    <a:custClr name="Danske Sky Blue 80%">
      <a:srgbClr val="E0EEF5"/>
    </a:custClr>
    <a:custClr name="Danske Granite Gray 80%">
      <a:srgbClr val="5E676A"/>
    </a:custClr>
    <a:custClr name="Danske Slate Gray 80%">
      <a:srgbClr val="93989C"/>
    </a:custClr>
    <a:custClr name="Danske Midnight Blue 40%">
      <a:srgbClr val="739DB7"/>
    </a:custClr>
    <a:custClr name="Danske Sea Blue 40%">
      <a:srgbClr val="C3E0EB"/>
    </a:custClr>
    <a:custClr name="Danske Autumn Red 40%">
      <a:srgbClr val="F4BAB8"/>
    </a:custClr>
    <a:custClr name="Danske Meadow Green 40%">
      <a:srgbClr val="B2DFD3"/>
    </a:custClr>
    <a:custClr name="Danske Corn Yellow 40%">
      <a:srgbClr val="FFF3CA"/>
    </a:custClr>
    <a:custClr name="Danske Amber Orange 40%">
      <a:srgbClr val="FEDDBF"/>
    </a:custClr>
    <a:custClr name="Danske Berry Purple 40%">
      <a:srgbClr val="BAA7D1"/>
    </a:custClr>
    <a:custClr name="Danske Sky Blue 40%">
      <a:srgbClr val="F0F7FA"/>
    </a:custClr>
    <a:custClr name="Danske Granite Gray 40%">
      <a:srgbClr val="A6ADB0"/>
    </a:custClr>
    <a:custClr name="Danske Slate Gray 40%">
      <a:srgbClr val="C5C8CB"/>
    </a:custClr>
    <a:custClr name="Danske Midnight Blue 20%">
      <a:srgbClr val="AFC8D8"/>
    </a:custClr>
    <a:custClr name="Danske Sea Blue 20%">
      <a:srgbClr val="E0EEF4"/>
    </a:custClr>
    <a:custClr name="Danske Autumn Red 20%">
      <a:srgbClr val="F9DAD8"/>
    </a:custClr>
    <a:custClr name="Danske Meadow Green 20%">
      <a:srgbClr val="D6EDE7"/>
    </a:custClr>
    <a:custClr name="Danske Corn Yellow 20%">
      <a:srgbClr val="FFF9E2"/>
    </a:custClr>
    <a:custClr name="Danske Amber Orange 20%">
      <a:srgbClr val="FEEEDC"/>
    </a:custClr>
    <a:custClr name="Danske Berry Purple 20%">
      <a:srgbClr val="D9D0E7"/>
    </a:custClr>
    <a:custClr name="Danske Sky Blue 20%">
      <a:srgbClr val="F7FAFC"/>
    </a:custClr>
    <a:custClr name="Danske Granite Gray 20%">
      <a:srgbClr val="D0D4D6"/>
    </a:custClr>
    <a:custClr name="Danske Slate Gray 20%">
      <a:srgbClr val="E0E2E3"/>
    </a:custClr>
    <a:custClr name="Danske Midnight Blue 10%">
      <a:srgbClr val="D4E1EA"/>
    </a:custClr>
    <a:custClr name="Danske Sea Blue 10%">
      <a:srgbClr val="EFF6F9"/>
    </a:custClr>
    <a:custClr name="Danske Autumn Red 10%">
      <a:srgbClr val="FCECEA"/>
    </a:custClr>
    <a:custClr name="Danske Meadow Green 10%">
      <a:srgbClr val="EAF6F3"/>
    </a:custClr>
    <a:custClr name="Danske Corn Yellow 10%">
      <a:srgbClr val="FFFBF0"/>
    </a:custClr>
    <a:custClr name="Danske Amber Orange 10%">
      <a:srgbClr val="FEF6ED"/>
    </a:custClr>
    <a:custClr name="Danske Berry Purple 10%">
      <a:srgbClr val="EBE6F2"/>
    </a:custClr>
    <a:custClr name="  ">
      <a:srgbClr val="FFFFFF"/>
    </a:custClr>
    <a:custClr name="Danske Granite Gray 10%">
      <a:srgbClr val="E6E8E9"/>
    </a:custClr>
    <a:custClr name="Danske Slate Gray 10%">
      <a:srgbClr val="EFF0F1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Danske Bank">
      <a:dk1>
        <a:srgbClr val="000000"/>
      </a:dk1>
      <a:lt1>
        <a:sysClr val="window" lastClr="FFFFFF"/>
      </a:lt1>
      <a:dk2>
        <a:srgbClr val="003755"/>
      </a:dk2>
      <a:lt2>
        <a:srgbClr val="E7F1F7"/>
      </a:lt2>
      <a:accent1>
        <a:srgbClr val="003755"/>
      </a:accent1>
      <a:accent2>
        <a:srgbClr val="6DBACE"/>
      </a:accent2>
      <a:accent3>
        <a:srgbClr val="C7CECB"/>
      </a:accent3>
      <a:accent4>
        <a:srgbClr val="397798"/>
      </a:accent4>
      <a:accent5>
        <a:srgbClr val="7F898B"/>
      </a:accent5>
      <a:accent6>
        <a:srgbClr val="A8D2E0"/>
      </a:accent6>
      <a:hlink>
        <a:srgbClr val="397798"/>
      </a:hlink>
      <a:folHlink>
        <a:srgbClr val="6DBACE"/>
      </a:folHlink>
    </a:clrScheme>
    <a:fontScheme name="Danske Bank">
      <a:majorFont>
        <a:latin typeface="Danske Human Medium Italic"/>
        <a:ea typeface=""/>
        <a:cs typeface=""/>
      </a:majorFont>
      <a:minorFont>
        <a:latin typeface="Danske Tex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Danske Midnight Blue">
      <a:srgbClr val="003755"/>
    </a:custClr>
    <a:custClr name="Danske Sea Blue">
      <a:srgbClr val="6DBACE"/>
    </a:custClr>
    <a:custClr name="Danske Autumn Red">
      <a:srgbClr val="E65A6D"/>
    </a:custClr>
    <a:custClr name="Danske Meadow Green">
      <a:srgbClr val="09B89D"/>
    </a:custClr>
    <a:custClr name="Danske Corn Yellow">
      <a:srgbClr val="FFE17F"/>
    </a:custClr>
    <a:custClr name="Danske Amber Orange">
      <a:srgbClr val="FBB273"/>
    </a:custClr>
    <a:custClr name="Danske Berry Purple ">
      <a:srgbClr val="74489D"/>
    </a:custClr>
    <a:custClr name="Danske Sky Blue">
      <a:srgbClr val="D7E9F1"/>
    </a:custClr>
    <a:custClr name="Danske Granite Gray">
      <a:srgbClr val="3A4344"/>
    </a:custClr>
    <a:custClr name="Danske Slate Gray">
      <a:srgbClr val="7B8185"/>
    </a:custClr>
    <a:custClr name="Danske Midnight Blue 80%">
      <a:srgbClr val="00597B"/>
    </a:custClr>
    <a:custClr name="Danske Sea Blue 80%">
      <a:srgbClr val="8BC5D7"/>
    </a:custClr>
    <a:custClr name="Danske Autumn Red 80%">
      <a:srgbClr val="EB7C83"/>
    </a:custClr>
    <a:custClr name="Danske Meadow Green 80%">
      <a:srgbClr val="5EC3AE"/>
    </a:custClr>
    <a:custClr name="Danske Corn Yellow 80%">
      <a:srgbClr val="FFE698"/>
    </a:custClr>
    <a:custClr name="Danske Amber Orange 80%">
      <a:srgbClr val="FCC18B"/>
    </a:custClr>
    <a:custClr name="Danske Berry Purple 80%">
      <a:srgbClr val="8865AC"/>
    </a:custClr>
    <a:custClr name="Danske Sky Blue 80%">
      <a:srgbClr val="E0EEF5"/>
    </a:custClr>
    <a:custClr name="Danske Granite Gray 80%">
      <a:srgbClr val="5E676A"/>
    </a:custClr>
    <a:custClr name="Danske Slate Gray 80%">
      <a:srgbClr val="93989C"/>
    </a:custClr>
    <a:custClr name="Danske Midnight Blue 40%">
      <a:srgbClr val="739DB7"/>
    </a:custClr>
    <a:custClr name="Danske Sea Blue 40%">
      <a:srgbClr val="C3E0EB"/>
    </a:custClr>
    <a:custClr name="Danske Autumn Red 40%">
      <a:srgbClr val="F4BAB8"/>
    </a:custClr>
    <a:custClr name="Danske Meadow Green 40%">
      <a:srgbClr val="B2DFD3"/>
    </a:custClr>
    <a:custClr name="Danske Corn Yellow 40%">
      <a:srgbClr val="FFF3CA"/>
    </a:custClr>
    <a:custClr name="Danske Amber Orange 40%">
      <a:srgbClr val="FEDDBF"/>
    </a:custClr>
    <a:custClr name="Danske Berry Purple 40%">
      <a:srgbClr val="BAA7D1"/>
    </a:custClr>
    <a:custClr name="Danske Sky Blue 40%">
      <a:srgbClr val="F0F7FA"/>
    </a:custClr>
    <a:custClr name="Danske Granite Gray 40%">
      <a:srgbClr val="A6ADB0"/>
    </a:custClr>
    <a:custClr name="Danske Slate Gray 40%">
      <a:srgbClr val="C5C8CB"/>
    </a:custClr>
    <a:custClr name="Danske Midnight Blue 20%">
      <a:srgbClr val="E5EBEE"/>
    </a:custClr>
    <a:custClr name="Danske Sea Blue 20%">
      <a:srgbClr val="E0EEF4"/>
    </a:custClr>
    <a:custClr name="Danske Autumn Red 20%">
      <a:srgbClr val="F9DAD8"/>
    </a:custClr>
    <a:custClr name="Danske Meadow Green 20%">
      <a:srgbClr val="D6EDE7"/>
    </a:custClr>
    <a:custClr name="Danske Corn Yellow 20%">
      <a:srgbClr val="FFF9E2"/>
    </a:custClr>
    <a:custClr name="Danske Amber Orange 20%">
      <a:srgbClr val="FEEEDC"/>
    </a:custClr>
    <a:custClr name="Danske Berry Purple 20%">
      <a:srgbClr val="D9D0E7"/>
    </a:custClr>
    <a:custClr name="Danske Sky Blue 20%">
      <a:srgbClr val="F7FAFC"/>
    </a:custClr>
    <a:custClr name="Danske Granite Gray 20%">
      <a:srgbClr val="D0D4D6"/>
    </a:custClr>
    <a:custClr name="Danske Slate Gray 20%">
      <a:srgbClr val="E0E2E3"/>
    </a:custClr>
    <a:custClr name="Danske Midnight Blue 10%">
      <a:srgbClr val="E5EBEE"/>
    </a:custClr>
    <a:custClr name="Danske Sea Blue 10%">
      <a:srgbClr val="EFF6F9"/>
    </a:custClr>
    <a:custClr name="Danske Autumn Red 10%">
      <a:srgbClr val="FCECEA"/>
    </a:custClr>
    <a:custClr name="Danske Meadow Green 10%">
      <a:srgbClr val="EAF6F3"/>
    </a:custClr>
    <a:custClr name="Danske Corn Yellow 10%">
      <a:srgbClr val="FFFBF0"/>
    </a:custClr>
    <a:custClr name="Danske Amber Orange 10%">
      <a:srgbClr val="FEF6ED"/>
    </a:custClr>
    <a:custClr name="Danske Berry Purple 10%">
      <a:srgbClr val="EBE6F2"/>
    </a:custClr>
    <a:custClr name="  ">
      <a:srgbClr val="FFFFFF"/>
    </a:custClr>
    <a:custClr name="Danske Granite Gray 10%">
      <a:srgbClr val="E6E8E9"/>
    </a:custClr>
    <a:custClr name="Danske Slate Gray 10%">
      <a:srgbClr val="EFF0F1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AC2275C336634A8785D9151A32F889" ma:contentTypeVersion="0" ma:contentTypeDescription="Create a new document." ma:contentTypeScope="" ma:versionID="837daaafbd83eedeca0c65dc8fc2cde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A1F4691-3D0B-46F3-ABD2-D23E867863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E3DE5E0-CD50-45D4-BA8C-74BAF66765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0F12B2-43B9-46CD-B1CE-F17D45ACBA44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1057</TotalTime>
  <Words>145</Words>
  <Application>Microsoft Office PowerPoint</Application>
  <PresentationFormat>Widescreen</PresentationFormat>
  <Paragraphs>72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Danske Human Medium Italic</vt:lpstr>
      <vt:lpstr>Danske Text</vt:lpstr>
      <vt:lpstr>Widescreen - Danica Pension</vt:lpstr>
      <vt:lpstr>think-cell Slide</vt:lpstr>
      <vt:lpstr>CCO-området</vt:lpstr>
      <vt:lpstr>Privat</vt:lpstr>
    </vt:vector>
  </TitlesOfParts>
  <Company>Danske Bank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Amalie Bondesen Rasmussen</dc:creator>
  <cp:lastModifiedBy>Susan Majbrit Sandager Larsen</cp:lastModifiedBy>
  <cp:revision>41</cp:revision>
  <cp:lastPrinted>2019-11-27T15:20:25Z</cp:lastPrinted>
  <dcterms:created xsi:type="dcterms:W3CDTF">2018-11-23T06:55:32Z</dcterms:created>
  <dcterms:modified xsi:type="dcterms:W3CDTF">2020-05-01T09:21:52Z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0x01010020AC2275C336634A8785D9151A32F889</vt:lpwstr>
  </property>
</Properties>
</file>